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625" r:id="rId2"/>
    <p:sldId id="1639" r:id="rId3"/>
    <p:sldId id="1642" r:id="rId4"/>
    <p:sldId id="1645" r:id="rId5"/>
    <p:sldId id="1641" r:id="rId6"/>
    <p:sldId id="1643" r:id="rId7"/>
    <p:sldId id="1646" r:id="rId8"/>
    <p:sldId id="16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7EB7AA"/>
    <a:srgbClr val="FEDA7C"/>
    <a:srgbClr val="E64313"/>
    <a:srgbClr val="E26C1A"/>
    <a:srgbClr val="182C32"/>
    <a:srgbClr val="FEC840"/>
    <a:srgbClr val="EA8A48"/>
    <a:srgbClr val="D13F11"/>
    <a:srgbClr val="A1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67651" autoAdjust="0"/>
  </p:normalViewPr>
  <p:slideViewPr>
    <p:cSldViewPr snapToGrid="0">
      <p:cViewPr varScale="1">
        <p:scale>
          <a:sx n="77" d="100"/>
          <a:sy n="77" d="100"/>
        </p:scale>
        <p:origin x="19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E881-5B17-4706-8D1B-923647FC763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2099E-725A-4FF5-907B-9E2A0B334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1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ABCC-AE89-BE05-A48D-E3987508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AD6C4-C7BA-D759-8340-84F012F1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416A-D3CE-1CE6-A58E-D6A26509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B507-F1E6-51BA-F7D3-37B3D8E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B424F55-B317-4818-921C-1E856E0EC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118-D174-FAF0-0B79-D3055D1E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412CC-3677-4DDC-41F6-6905D80B7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729E-3CAB-1263-21DE-70E2A8D8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EAF741-AF7C-4E84-2397-164D3126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053B0-1877-F057-C50F-538BEDB0C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C50FB-5810-816A-215B-3DFF8BA39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9C31E-A5C0-75C7-0E3C-84B58D0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46F1C6-42DD-424E-05A6-0D983EBB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B567-07C6-23AB-466A-2E42AB09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6EA4-4A00-FE57-A7D6-6386B015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38A7-2496-D8DA-9108-7A3D96ED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4FF86B-3E8C-F6A4-80AB-6DF55ABE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D7C2B6-9D19-4B73-8095-1BD29EEBA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0C7A-0BBF-240C-51FA-35F24180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F07F4-DACA-AD16-4FB8-89BAC5E5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DEA4E-5217-55DC-64AA-8866902B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A5E1C0-B5E9-BD0E-E91D-191795A0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BCE3-DCC0-FCE3-26E3-F1F4893F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38C6-E25F-CA4A-60A9-D9763EDB2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1BE09-9C10-E4B4-62A2-CD9AE6AF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00DC3-F641-2BCA-EE1C-CC30DF4C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C358D3-BCD3-19F7-B2E9-357B44F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A82C-D469-E17E-9CF3-624FF077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4F3E-8599-BF88-13F4-976ABFE6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B165A-4D0D-CD68-A1EB-CD3999B48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33DE0-3B3A-FEC3-7BF1-EA2CAC9B2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2766F-EC59-B8D7-677F-814DDAFE3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54CE-9ACB-D6EC-D5D3-28640393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A56C36-CA65-5A32-52AF-5903F882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0BAA-D64A-CF6C-E699-F725F88E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01B0EC-0908-3A5C-06A6-E7B6DB1C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D328B-DAA7-878F-8D47-6456DFF2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A65F-6B01-AA92-DBF1-F294ECEB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092B-2A0B-D141-00B9-609A90B5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7361A-E264-81D1-2360-3DB27B57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0EE97-2C37-F71F-0F36-23D223D4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A378E-D1B6-3A3E-6981-A808D156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62107-AFEB-530F-0656-0CB1F604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162F-EDE8-0053-E089-7A5743A3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0B457-1B3A-587F-C6E2-8251E872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4518B-3A2E-73A8-4DA9-B5FC5E70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5F517-A7F4-6880-157A-882C10C9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/>
          <a:lstStyle/>
          <a:p>
            <a:fld id="{3F402241-42FF-48DF-A66B-4C3124D1D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E401D1-4F4D-0B79-5BE6-3E58BDC8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6FD85D6D-7EDE-D3A6-E2F2-C39028343A08}"/>
              </a:ext>
            </a:extLst>
          </p:cNvPr>
          <p:cNvSpPr/>
          <p:nvPr userDrawn="1"/>
        </p:nvSpPr>
        <p:spPr>
          <a:xfrm>
            <a:off x="185738" y="6069806"/>
            <a:ext cx="204213" cy="788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C933B-01BA-6DF8-7B12-B87BC743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92150"/>
            <a:ext cx="11449050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B2134-A0E5-5169-A9AE-C5ABA73E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49" y="1625996"/>
            <a:ext cx="114305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33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503BF-C760-4A16-8900-49C70BD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0D07DB-A1B3-4CEA-B49B-B64C5A97D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E6DB6C-E5C0-4A97-B99F-85EBD316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12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568B14F-24F3-4CC2-A655-9478AE6E99D3}"/>
              </a:ext>
            </a:extLst>
          </p:cNvPr>
          <p:cNvSpPr txBox="1"/>
          <p:nvPr/>
        </p:nvSpPr>
        <p:spPr>
          <a:xfrm>
            <a:off x="549833" y="2407991"/>
            <a:ext cx="7660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tr-T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DİJİTAL İŞ BECERİLERİ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11C7E6-54D9-4E1E-B3BE-CA81D21E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" y="1326113"/>
            <a:ext cx="2467157" cy="5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7E1184-3DAF-47FC-B469-43D4C4FB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48" y="1674643"/>
            <a:ext cx="11449050" cy="75723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DİJİTAL DÖNÜŞÜMÜN ÖNEMİ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D232E-5F52-4D6F-916E-9744DEC4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48" y="2431881"/>
            <a:ext cx="10553667" cy="3555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Nedir?</a:t>
            </a:r>
          </a:p>
          <a:p>
            <a:r>
              <a:rPr lang="tr-TR" dirty="0"/>
              <a:t>İş süreçlerini, yönetimi ve hizmet sunumunu dijital teknolojilerle yeniden şekillendirme </a:t>
            </a:r>
          </a:p>
          <a:p>
            <a:pPr marL="0" indent="0">
              <a:buNone/>
            </a:pPr>
            <a:r>
              <a:rPr lang="tr-TR" dirty="0"/>
              <a:t>Neden Önemli?</a:t>
            </a:r>
          </a:p>
          <a:p>
            <a:r>
              <a:rPr lang="tr-TR" dirty="0"/>
              <a:t>Sektörün rekabet gücünü artırıyor</a:t>
            </a:r>
          </a:p>
          <a:p>
            <a:r>
              <a:rPr lang="tr-TR" dirty="0"/>
              <a:t>Müşteri deneyimini iyileştiriyor</a:t>
            </a:r>
          </a:p>
          <a:p>
            <a:r>
              <a:rPr lang="tr-TR" dirty="0"/>
              <a:t>İş süreçlerini verimli hale getiriyor</a:t>
            </a:r>
          </a:p>
        </p:txBody>
      </p:sp>
    </p:spTree>
    <p:extLst>
      <p:ext uri="{BB962C8B-B14F-4D97-AF65-F5344CB8AC3E}">
        <p14:creationId xmlns:p14="http://schemas.microsoft.com/office/powerpoint/2010/main" val="25191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8524BE-FEFC-463B-92E2-67748F1D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7054"/>
            <a:ext cx="10795976" cy="863853"/>
          </a:xfrm>
        </p:spPr>
        <p:txBody>
          <a:bodyPr>
            <a:normAutofit fontScale="90000"/>
          </a:bodyPr>
          <a:lstStyle/>
          <a:p>
            <a:r>
              <a:rPr lang="tr-TR" dirty="0"/>
              <a:t>Lojistikte Dijital Dönüşümün Rolü – Örnek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66BCF5A-EEEA-4E85-BBFB-A9C2A7675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603225"/>
            <a:ext cx="6676571" cy="4202489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9DEDA30-662D-4F66-AC4C-6E0FF4981F21}"/>
              </a:ext>
            </a:extLst>
          </p:cNvPr>
          <p:cNvSpPr txBox="1"/>
          <p:nvPr/>
        </p:nvSpPr>
        <p:spPr>
          <a:xfrm>
            <a:off x="7431314" y="2032000"/>
            <a:ext cx="4513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/>
              <a:t>Akıllı Depo Sistemleri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3200" dirty="0"/>
              <a:t>İzleme Sistemleri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3200" dirty="0"/>
              <a:t>Stok Yönetimi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3200" dirty="0"/>
              <a:t>Envanter Takibi</a:t>
            </a:r>
          </a:p>
        </p:txBody>
      </p:sp>
    </p:spTree>
    <p:extLst>
      <p:ext uri="{BB962C8B-B14F-4D97-AF65-F5344CB8AC3E}">
        <p14:creationId xmlns:p14="http://schemas.microsoft.com/office/powerpoint/2010/main" val="229090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1761BD-9320-4E25-95EB-55C09128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6FF27F8-E572-4EEA-9761-FBE26CADE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B2B2281-5C0F-4429-B745-73C463A5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29" y="0"/>
            <a:ext cx="5104541" cy="60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835F5A-4FEE-426D-8A85-DF0C0A605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Bilgi Teknolojilerine Giriş (İnternet Okur-yazarlığı &amp; Arama Motorları)</a:t>
            </a:r>
          </a:p>
          <a:p>
            <a:pPr>
              <a:lnSpc>
                <a:spcPct val="150000"/>
              </a:lnSpc>
            </a:pPr>
            <a:r>
              <a:rPr lang="tr-TR" dirty="0"/>
              <a:t>Sözcük İşleme ve Belge Üretme (Raporlama)</a:t>
            </a:r>
          </a:p>
          <a:p>
            <a:pPr>
              <a:lnSpc>
                <a:spcPct val="150000"/>
              </a:lnSpc>
            </a:pPr>
            <a:r>
              <a:rPr lang="tr-TR" dirty="0"/>
              <a:t>Elektronik Tablo İşleme</a:t>
            </a:r>
          </a:p>
          <a:p>
            <a:pPr>
              <a:lnSpc>
                <a:spcPct val="150000"/>
              </a:lnSpc>
            </a:pPr>
            <a:r>
              <a:rPr lang="tr-TR" dirty="0"/>
              <a:t>Elektronik Tablo İşleme Uygulamaları</a:t>
            </a:r>
          </a:p>
          <a:p>
            <a:pPr>
              <a:lnSpc>
                <a:spcPct val="150000"/>
              </a:lnSpc>
            </a:pPr>
            <a:r>
              <a:rPr lang="tr-TR" dirty="0"/>
              <a:t>Sunum ve Diğer Yazılım Araçları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37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6A3D2D-A455-4958-A2F9-4D0B2560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9" y="1563007"/>
            <a:ext cx="11449050" cy="757238"/>
          </a:xfrm>
        </p:spPr>
        <p:txBody>
          <a:bodyPr>
            <a:normAutofit fontScale="90000"/>
          </a:bodyPr>
          <a:lstStyle/>
          <a:p>
            <a:r>
              <a:rPr lang="tr-TR" dirty="0"/>
              <a:t>Elektronik Tablo İşleme ve Uygulamaları 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err="1"/>
              <a:t>Örn</a:t>
            </a:r>
            <a:r>
              <a:rPr lang="tr-TR" dirty="0"/>
              <a:t>. Stok Yönetimi ve Envanter Takibi)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208746-A299-4EA5-B4D5-64377C8C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565" y="2320245"/>
            <a:ext cx="4218999" cy="4351338"/>
          </a:xfrm>
        </p:spPr>
        <p:txBody>
          <a:bodyPr/>
          <a:lstStyle/>
          <a:p>
            <a:r>
              <a:rPr lang="tr-TR" dirty="0"/>
              <a:t>Envanter listelerini düzenlemek</a:t>
            </a:r>
          </a:p>
          <a:p>
            <a:r>
              <a:rPr lang="tr-TR" dirty="0"/>
              <a:t>Stok miktarlarını takip etmek</a:t>
            </a:r>
          </a:p>
          <a:p>
            <a:r>
              <a:rPr lang="tr-TR" dirty="0"/>
              <a:t>Envanter hareketlerini kaydetmek</a:t>
            </a:r>
          </a:p>
          <a:p>
            <a:r>
              <a:rPr lang="tr-TR" dirty="0"/>
              <a:t>Satışlar, depo hareketleri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15507C9-BB5F-4A10-A884-F2979FD8E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6" y="2320245"/>
            <a:ext cx="7406616" cy="38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4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185950-1A44-4BA9-A0E8-F2BA3207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AEB82F-C626-4E5C-8B83-6E92962DF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879890-58FF-4257-877C-5883FFC5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16" y="1008136"/>
            <a:ext cx="6901839" cy="48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503BF-C760-4A16-8900-49C70BD7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0D07DB-A1B3-4CEA-B49B-B64C5A97D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E6DB6C-E5C0-4A97-B99F-85EBD316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568B14F-24F3-4CC2-A655-9478AE6E99D3}"/>
              </a:ext>
            </a:extLst>
          </p:cNvPr>
          <p:cNvSpPr txBox="1"/>
          <p:nvPr/>
        </p:nvSpPr>
        <p:spPr>
          <a:xfrm>
            <a:off x="607282" y="2703293"/>
            <a:ext cx="818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tr-TR" sz="3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411C7E6-54D9-4E1E-B3BE-CA81D21E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4" y="1868025"/>
            <a:ext cx="2467157" cy="54817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5C10EDA-6500-4FA6-8A87-AF030CD56DF2}"/>
              </a:ext>
            </a:extLst>
          </p:cNvPr>
          <p:cNvSpPr txBox="1"/>
          <p:nvPr/>
        </p:nvSpPr>
        <p:spPr>
          <a:xfrm>
            <a:off x="1408148" y="3091239"/>
            <a:ext cx="663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rgbClr val="9933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6385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hnschrif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116</Words>
  <Application>Microsoft Office PowerPoint</Application>
  <PresentationFormat>Geniş ekran</PresentationFormat>
  <Paragraphs>31</Paragraphs>
  <Slides>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Bahnschrift Light</vt:lpstr>
      <vt:lpstr>Calibri</vt:lpstr>
      <vt:lpstr>Montserrat</vt:lpstr>
      <vt:lpstr>Source Sans Pro</vt:lpstr>
      <vt:lpstr>Office Theme</vt:lpstr>
      <vt:lpstr>PowerPoint Sunusu</vt:lpstr>
      <vt:lpstr>DİJİTAL DÖNÜŞÜMÜN ÖNEMİ</vt:lpstr>
      <vt:lpstr>Lojistikte Dijital Dönüşümün Rolü – Örnek </vt:lpstr>
      <vt:lpstr>PowerPoint Sunusu</vt:lpstr>
      <vt:lpstr>PowerPoint Sunusu</vt:lpstr>
      <vt:lpstr>Elektronik Tablo İşleme ve Uygulamaları  (Örn. Stok Yönetimi ve Envanter Takibi)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24slides 23</dc:creator>
  <cp:lastModifiedBy>Özlem Feyza Erkan</cp:lastModifiedBy>
  <cp:revision>85</cp:revision>
  <dcterms:created xsi:type="dcterms:W3CDTF">2022-06-27T06:09:04Z</dcterms:created>
  <dcterms:modified xsi:type="dcterms:W3CDTF">2023-12-22T08:18:36Z</dcterms:modified>
</cp:coreProperties>
</file>