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625" r:id="rId2"/>
    <p:sldId id="1319" r:id="rId3"/>
    <p:sldId id="1321" r:id="rId4"/>
    <p:sldId id="1645" r:id="rId5"/>
    <p:sldId id="1323" r:id="rId6"/>
    <p:sldId id="957" r:id="rId7"/>
    <p:sldId id="1326" r:id="rId8"/>
    <p:sldId id="1328" r:id="rId9"/>
    <p:sldId id="1329" r:id="rId10"/>
    <p:sldId id="1322" r:id="rId11"/>
    <p:sldId id="594" r:id="rId12"/>
    <p:sldId id="613" r:id="rId13"/>
    <p:sldId id="265" r:id="rId14"/>
    <p:sldId id="600" r:id="rId15"/>
    <p:sldId id="1380" r:id="rId16"/>
    <p:sldId id="164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7EB7AA"/>
    <a:srgbClr val="FEDA7C"/>
    <a:srgbClr val="E64313"/>
    <a:srgbClr val="E26C1A"/>
    <a:srgbClr val="182C32"/>
    <a:srgbClr val="FEC840"/>
    <a:srgbClr val="EA8A48"/>
    <a:srgbClr val="D13F11"/>
    <a:srgbClr val="A1CB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3867" autoAdjust="0"/>
  </p:normalViewPr>
  <p:slideViewPr>
    <p:cSldViewPr snapToGrid="0">
      <p:cViewPr varScale="1">
        <p:scale>
          <a:sx n="68" d="100"/>
          <a:sy n="68" d="100"/>
        </p:scale>
        <p:origin x="8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06712-6885-4041-B7E5-9FD2EBAB5D2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3428B95-4266-43BC-A03C-404692997C21}">
      <dgm:prSet phldrT="[Text]"/>
      <dgm:spPr/>
      <dgm:t>
        <a:bodyPr/>
        <a:lstStyle/>
        <a:p>
          <a:r>
            <a:rPr lang="tr-TR" dirty="0"/>
            <a:t>Lojistik Girdiler</a:t>
          </a:r>
          <a:endParaRPr lang="en-US" dirty="0"/>
        </a:p>
      </dgm:t>
    </dgm:pt>
    <dgm:pt modelId="{B51A245F-AE42-411C-AB1E-5AAE0FE8CCFF}" type="parTrans" cxnId="{90A83584-586D-46A2-9E1C-7FB23D501BD2}">
      <dgm:prSet/>
      <dgm:spPr/>
      <dgm:t>
        <a:bodyPr/>
        <a:lstStyle/>
        <a:p>
          <a:endParaRPr lang="en-US"/>
        </a:p>
      </dgm:t>
    </dgm:pt>
    <dgm:pt modelId="{323A0699-93AD-49E9-92E3-9BBA86E4F06B}" type="sibTrans" cxnId="{90A83584-586D-46A2-9E1C-7FB23D501BD2}">
      <dgm:prSet/>
      <dgm:spPr/>
      <dgm:t>
        <a:bodyPr/>
        <a:lstStyle/>
        <a:p>
          <a:endParaRPr lang="en-US"/>
        </a:p>
      </dgm:t>
    </dgm:pt>
    <dgm:pt modelId="{62D63D88-C357-4572-AE92-8DE5DD6780B6}">
      <dgm:prSet phldrT="[Text]" custT="1"/>
      <dgm:spPr/>
      <dgm:t>
        <a:bodyPr/>
        <a:lstStyle/>
        <a:p>
          <a:r>
            <a:rPr lang="tr-TR" sz="1400" dirty="0"/>
            <a:t>Tesis ve Ekipmanlar</a:t>
          </a:r>
          <a:endParaRPr lang="en-US" sz="1400" dirty="0"/>
        </a:p>
      </dgm:t>
    </dgm:pt>
    <dgm:pt modelId="{8D4FF99B-9D39-4A14-AD12-B92DB9677321}" type="parTrans" cxnId="{BBEBA6FA-BF81-4E1D-8C1A-05CBF6586D00}">
      <dgm:prSet/>
      <dgm:spPr/>
      <dgm:t>
        <a:bodyPr/>
        <a:lstStyle/>
        <a:p>
          <a:endParaRPr lang="en-US"/>
        </a:p>
      </dgm:t>
    </dgm:pt>
    <dgm:pt modelId="{4177DFAE-378E-4994-B53A-65E0D9E99036}" type="sibTrans" cxnId="{BBEBA6FA-BF81-4E1D-8C1A-05CBF6586D00}">
      <dgm:prSet/>
      <dgm:spPr/>
      <dgm:t>
        <a:bodyPr/>
        <a:lstStyle/>
        <a:p>
          <a:endParaRPr lang="en-US"/>
        </a:p>
      </dgm:t>
    </dgm:pt>
    <dgm:pt modelId="{EFBC96CF-F00F-4080-94A0-46DF3C110CB8}">
      <dgm:prSet phldrT="[Text]" custT="1"/>
      <dgm:spPr/>
      <dgm:t>
        <a:bodyPr/>
        <a:lstStyle/>
        <a:p>
          <a:r>
            <a:rPr lang="tr-TR" sz="1400" dirty="0"/>
            <a:t>İnsan Kaynakları</a:t>
          </a:r>
          <a:endParaRPr lang="en-US" sz="1400" dirty="0"/>
        </a:p>
      </dgm:t>
    </dgm:pt>
    <dgm:pt modelId="{CE683AAC-8500-4EA6-A822-4A9B297FE090}" type="parTrans" cxnId="{DAB5B2CF-5FA5-4996-A15E-3750BC9BAE42}">
      <dgm:prSet/>
      <dgm:spPr/>
      <dgm:t>
        <a:bodyPr/>
        <a:lstStyle/>
        <a:p>
          <a:endParaRPr lang="en-US"/>
        </a:p>
      </dgm:t>
    </dgm:pt>
    <dgm:pt modelId="{025AA25E-4EE8-4F15-ADAC-230E39C9F473}" type="sibTrans" cxnId="{DAB5B2CF-5FA5-4996-A15E-3750BC9BAE42}">
      <dgm:prSet/>
      <dgm:spPr/>
      <dgm:t>
        <a:bodyPr/>
        <a:lstStyle/>
        <a:p>
          <a:endParaRPr lang="en-US"/>
        </a:p>
      </dgm:t>
    </dgm:pt>
    <dgm:pt modelId="{7CC05F3E-D8B7-4079-86F5-ECFAAAE92A86}">
      <dgm:prSet phldrT="[Text]"/>
      <dgm:spPr/>
      <dgm:t>
        <a:bodyPr/>
        <a:lstStyle/>
        <a:p>
          <a:r>
            <a:rPr lang="tr-TR" dirty="0"/>
            <a:t>Lojistik Yönetimi</a:t>
          </a:r>
          <a:endParaRPr lang="en-US" dirty="0"/>
        </a:p>
      </dgm:t>
    </dgm:pt>
    <dgm:pt modelId="{5DD96920-01AB-4F28-BD03-DADF0CF4187C}" type="parTrans" cxnId="{75FE7E40-F8AF-4DDE-A92D-E1A2CDF35CCF}">
      <dgm:prSet/>
      <dgm:spPr/>
      <dgm:t>
        <a:bodyPr/>
        <a:lstStyle/>
        <a:p>
          <a:endParaRPr lang="en-US"/>
        </a:p>
      </dgm:t>
    </dgm:pt>
    <dgm:pt modelId="{9BB85B7E-1078-4AE3-85BF-2FAECEDE7CC5}" type="sibTrans" cxnId="{75FE7E40-F8AF-4DDE-A92D-E1A2CDF35CCF}">
      <dgm:prSet/>
      <dgm:spPr/>
      <dgm:t>
        <a:bodyPr/>
        <a:lstStyle/>
        <a:p>
          <a:endParaRPr lang="en-US"/>
        </a:p>
      </dgm:t>
    </dgm:pt>
    <dgm:pt modelId="{21B159C6-2ED6-4725-A516-A3F372A96285}">
      <dgm:prSet phldrT="[Text]" custT="1"/>
      <dgm:spPr/>
      <dgm:t>
        <a:bodyPr/>
        <a:lstStyle/>
        <a:p>
          <a:r>
            <a:rPr lang="tr-TR" sz="1400" dirty="0"/>
            <a:t>Planlama</a:t>
          </a:r>
          <a:endParaRPr lang="en-US" sz="1400" dirty="0"/>
        </a:p>
      </dgm:t>
    </dgm:pt>
    <dgm:pt modelId="{A12ACEDF-E73E-48B4-BABF-30F2A4468532}" type="parTrans" cxnId="{B334586A-2CF8-42FA-BA3C-2BEB29AD72AD}">
      <dgm:prSet/>
      <dgm:spPr/>
      <dgm:t>
        <a:bodyPr/>
        <a:lstStyle/>
        <a:p>
          <a:endParaRPr lang="en-US"/>
        </a:p>
      </dgm:t>
    </dgm:pt>
    <dgm:pt modelId="{A0BA764B-F3BD-48F0-9A4E-D87D8ED2945D}" type="sibTrans" cxnId="{B334586A-2CF8-42FA-BA3C-2BEB29AD72AD}">
      <dgm:prSet/>
      <dgm:spPr/>
      <dgm:t>
        <a:bodyPr/>
        <a:lstStyle/>
        <a:p>
          <a:endParaRPr lang="en-US"/>
        </a:p>
      </dgm:t>
    </dgm:pt>
    <dgm:pt modelId="{BC67BD2C-A1AF-41C4-861A-9C19E27E2ABB}">
      <dgm:prSet phldrT="[Text]"/>
      <dgm:spPr/>
      <dgm:t>
        <a:bodyPr/>
        <a:lstStyle/>
        <a:p>
          <a:r>
            <a:rPr lang="tr-TR" dirty="0"/>
            <a:t>Lojistik Çıktılar</a:t>
          </a:r>
          <a:endParaRPr lang="en-US" dirty="0"/>
        </a:p>
      </dgm:t>
    </dgm:pt>
    <dgm:pt modelId="{DC5041B1-9022-4A38-B1C6-BF6A061B7FE3}" type="parTrans" cxnId="{3DB611B6-1FCB-4D2D-AEFC-BF1C49884BA4}">
      <dgm:prSet/>
      <dgm:spPr/>
      <dgm:t>
        <a:bodyPr/>
        <a:lstStyle/>
        <a:p>
          <a:endParaRPr lang="en-US"/>
        </a:p>
      </dgm:t>
    </dgm:pt>
    <dgm:pt modelId="{6DB28304-7C79-4ABD-AB01-669964F7CC92}" type="sibTrans" cxnId="{3DB611B6-1FCB-4D2D-AEFC-BF1C49884BA4}">
      <dgm:prSet/>
      <dgm:spPr/>
      <dgm:t>
        <a:bodyPr/>
        <a:lstStyle/>
        <a:p>
          <a:endParaRPr lang="en-US"/>
        </a:p>
      </dgm:t>
    </dgm:pt>
    <dgm:pt modelId="{E9E135DA-F206-4489-9594-BD9D456D7935}">
      <dgm:prSet phldrT="[Text]" custT="1"/>
      <dgm:spPr/>
      <dgm:t>
        <a:bodyPr/>
        <a:lstStyle/>
        <a:p>
          <a:r>
            <a:rPr lang="tr-TR" sz="1400" dirty="0"/>
            <a:t>Doğru Ürün</a:t>
          </a:r>
          <a:endParaRPr lang="en-US" sz="1400" dirty="0"/>
        </a:p>
      </dgm:t>
    </dgm:pt>
    <dgm:pt modelId="{FD726104-0741-4C09-9462-13FE0B3F9B94}" type="parTrans" cxnId="{4BDCDBEB-9017-4822-AD5C-3F59BECCE02F}">
      <dgm:prSet/>
      <dgm:spPr/>
      <dgm:t>
        <a:bodyPr/>
        <a:lstStyle/>
        <a:p>
          <a:endParaRPr lang="en-US"/>
        </a:p>
      </dgm:t>
    </dgm:pt>
    <dgm:pt modelId="{243987B4-9926-4835-A2C7-BEF6755B29D9}" type="sibTrans" cxnId="{4BDCDBEB-9017-4822-AD5C-3F59BECCE02F}">
      <dgm:prSet/>
      <dgm:spPr/>
      <dgm:t>
        <a:bodyPr/>
        <a:lstStyle/>
        <a:p>
          <a:endParaRPr lang="en-US"/>
        </a:p>
      </dgm:t>
    </dgm:pt>
    <dgm:pt modelId="{5137F48C-4F3C-42B7-955F-5DB961A8D0BD}">
      <dgm:prSet phldrT="[Text]" custT="1"/>
      <dgm:spPr/>
      <dgm:t>
        <a:bodyPr/>
        <a:lstStyle/>
        <a:p>
          <a:r>
            <a:rPr lang="tr-TR" sz="1400" dirty="0"/>
            <a:t>Bilgi</a:t>
          </a:r>
          <a:endParaRPr lang="en-US" sz="1400" dirty="0"/>
        </a:p>
      </dgm:t>
    </dgm:pt>
    <dgm:pt modelId="{0918B830-507B-493B-8DE3-F077B68DC224}" type="parTrans" cxnId="{2157C7AB-5040-430C-870D-5A0590359373}">
      <dgm:prSet/>
      <dgm:spPr/>
      <dgm:t>
        <a:bodyPr/>
        <a:lstStyle/>
        <a:p>
          <a:endParaRPr lang="en-US"/>
        </a:p>
      </dgm:t>
    </dgm:pt>
    <dgm:pt modelId="{4440C768-5E7C-444D-AE9F-B809C3702FB3}" type="sibTrans" cxnId="{2157C7AB-5040-430C-870D-5A0590359373}">
      <dgm:prSet/>
      <dgm:spPr/>
      <dgm:t>
        <a:bodyPr/>
        <a:lstStyle/>
        <a:p>
          <a:endParaRPr lang="en-US"/>
        </a:p>
      </dgm:t>
    </dgm:pt>
    <dgm:pt modelId="{C8152C57-ABA8-4746-97E7-412E946BFFB2}">
      <dgm:prSet phldrT="[Text]" custT="1"/>
      <dgm:spPr/>
      <dgm:t>
        <a:bodyPr/>
        <a:lstStyle/>
        <a:p>
          <a:r>
            <a:rPr lang="tr-TR" sz="1400" dirty="0"/>
            <a:t>Finansal Kaynaklar, vb.</a:t>
          </a:r>
          <a:endParaRPr lang="en-US" sz="1400" dirty="0"/>
        </a:p>
      </dgm:t>
    </dgm:pt>
    <dgm:pt modelId="{BB52E4B6-042C-477F-8A50-FC2F62269257}" type="parTrans" cxnId="{5FADD41B-695D-45DF-AA8F-D8AA33E7ECE6}">
      <dgm:prSet/>
      <dgm:spPr/>
      <dgm:t>
        <a:bodyPr/>
        <a:lstStyle/>
        <a:p>
          <a:endParaRPr lang="en-US"/>
        </a:p>
      </dgm:t>
    </dgm:pt>
    <dgm:pt modelId="{3FBFA1E0-7952-40C9-82C5-4B572B88D31A}" type="sibTrans" cxnId="{5FADD41B-695D-45DF-AA8F-D8AA33E7ECE6}">
      <dgm:prSet/>
      <dgm:spPr/>
      <dgm:t>
        <a:bodyPr/>
        <a:lstStyle/>
        <a:p>
          <a:endParaRPr lang="en-US"/>
        </a:p>
      </dgm:t>
    </dgm:pt>
    <dgm:pt modelId="{F7C46E35-0816-48FF-BE08-69DF9041E7C8}">
      <dgm:prSet phldrT="[Text]" custT="1"/>
      <dgm:spPr/>
      <dgm:t>
        <a:bodyPr/>
        <a:lstStyle/>
        <a:p>
          <a:r>
            <a:rPr lang="tr-TR" sz="1400" dirty="0"/>
            <a:t>Örgütleme</a:t>
          </a:r>
          <a:endParaRPr lang="en-US" sz="1400" dirty="0"/>
        </a:p>
      </dgm:t>
    </dgm:pt>
    <dgm:pt modelId="{1497A4F8-5544-42C5-9CF5-0902736239F3}" type="parTrans" cxnId="{BF454126-AD80-4BE2-80D7-662209353019}">
      <dgm:prSet/>
      <dgm:spPr/>
      <dgm:t>
        <a:bodyPr/>
        <a:lstStyle/>
        <a:p>
          <a:endParaRPr lang="en-US"/>
        </a:p>
      </dgm:t>
    </dgm:pt>
    <dgm:pt modelId="{65023F88-968E-4933-A89A-02FDC5E3ACB2}" type="sibTrans" cxnId="{BF454126-AD80-4BE2-80D7-662209353019}">
      <dgm:prSet/>
      <dgm:spPr/>
      <dgm:t>
        <a:bodyPr/>
        <a:lstStyle/>
        <a:p>
          <a:endParaRPr lang="en-US"/>
        </a:p>
      </dgm:t>
    </dgm:pt>
    <dgm:pt modelId="{E9C5132C-015E-4098-952C-3692F6850402}">
      <dgm:prSet phldrT="[Text]" custT="1"/>
      <dgm:spPr/>
      <dgm:t>
        <a:bodyPr/>
        <a:lstStyle/>
        <a:p>
          <a:r>
            <a:rPr lang="tr-TR" sz="1400" dirty="0"/>
            <a:t>Yürütme</a:t>
          </a:r>
          <a:endParaRPr lang="en-US" sz="1400" dirty="0"/>
        </a:p>
      </dgm:t>
    </dgm:pt>
    <dgm:pt modelId="{DC235661-A495-4DFD-A6B7-7F4E20E83268}" type="parTrans" cxnId="{21534F3E-16E2-47D7-8D00-B6E33A644E8B}">
      <dgm:prSet/>
      <dgm:spPr/>
      <dgm:t>
        <a:bodyPr/>
        <a:lstStyle/>
        <a:p>
          <a:endParaRPr lang="en-US"/>
        </a:p>
      </dgm:t>
    </dgm:pt>
    <dgm:pt modelId="{31CFA6BF-E994-449B-899A-857573C482A0}" type="sibTrans" cxnId="{21534F3E-16E2-47D7-8D00-B6E33A644E8B}">
      <dgm:prSet/>
      <dgm:spPr/>
      <dgm:t>
        <a:bodyPr/>
        <a:lstStyle/>
        <a:p>
          <a:endParaRPr lang="en-US"/>
        </a:p>
      </dgm:t>
    </dgm:pt>
    <dgm:pt modelId="{CAB24E2B-B408-46C1-A487-110C2A1E6C88}">
      <dgm:prSet phldrT="[Text]" custT="1"/>
      <dgm:spPr/>
      <dgm:t>
        <a:bodyPr/>
        <a:lstStyle/>
        <a:p>
          <a:r>
            <a:rPr lang="tr-TR" sz="1400" dirty="0"/>
            <a:t>Kontrol</a:t>
          </a:r>
          <a:endParaRPr lang="en-US" sz="1400" dirty="0"/>
        </a:p>
      </dgm:t>
    </dgm:pt>
    <dgm:pt modelId="{EA7BB5D4-D555-44B7-90DF-3C24E0D0ABEC}" type="parTrans" cxnId="{C0226EE8-FAF2-4650-B8F2-E3CF5E38C5C1}">
      <dgm:prSet/>
      <dgm:spPr/>
      <dgm:t>
        <a:bodyPr/>
        <a:lstStyle/>
        <a:p>
          <a:endParaRPr lang="en-US"/>
        </a:p>
      </dgm:t>
    </dgm:pt>
    <dgm:pt modelId="{22498FC2-9361-4557-B026-877AFED37363}" type="sibTrans" cxnId="{C0226EE8-FAF2-4650-B8F2-E3CF5E38C5C1}">
      <dgm:prSet/>
      <dgm:spPr/>
      <dgm:t>
        <a:bodyPr/>
        <a:lstStyle/>
        <a:p>
          <a:endParaRPr lang="en-US"/>
        </a:p>
      </dgm:t>
    </dgm:pt>
    <dgm:pt modelId="{DF331351-9117-436D-83EC-E71EA58D9F38}">
      <dgm:prSet phldrT="[Text]" custT="1"/>
      <dgm:spPr/>
      <dgm:t>
        <a:bodyPr/>
        <a:lstStyle/>
        <a:p>
          <a:r>
            <a:rPr lang="tr-TR" sz="1400" dirty="0"/>
            <a:t>Doğru Zaman</a:t>
          </a:r>
          <a:endParaRPr lang="en-US" sz="1400" dirty="0"/>
        </a:p>
      </dgm:t>
    </dgm:pt>
    <dgm:pt modelId="{AD0436D3-1B35-4A6C-8E7D-7DB9B458AE4F}" type="parTrans" cxnId="{274976A8-BDE5-4354-BF92-A39CA8EAAD98}">
      <dgm:prSet/>
      <dgm:spPr/>
      <dgm:t>
        <a:bodyPr/>
        <a:lstStyle/>
        <a:p>
          <a:endParaRPr lang="en-US"/>
        </a:p>
      </dgm:t>
    </dgm:pt>
    <dgm:pt modelId="{9856C4BA-0527-4590-ACEF-ED9C2ADCD67F}" type="sibTrans" cxnId="{274976A8-BDE5-4354-BF92-A39CA8EAAD98}">
      <dgm:prSet/>
      <dgm:spPr/>
      <dgm:t>
        <a:bodyPr/>
        <a:lstStyle/>
        <a:p>
          <a:endParaRPr lang="en-US"/>
        </a:p>
      </dgm:t>
    </dgm:pt>
    <dgm:pt modelId="{E6E97443-6EEA-4E1D-8567-70A4221B0618}">
      <dgm:prSet phldrT="[Text]" custT="1"/>
      <dgm:spPr/>
      <dgm:t>
        <a:bodyPr/>
        <a:lstStyle/>
        <a:p>
          <a:r>
            <a:rPr lang="tr-TR" sz="1400" dirty="0"/>
            <a:t>Doğru Yer</a:t>
          </a:r>
          <a:endParaRPr lang="en-US" sz="1400" dirty="0"/>
        </a:p>
      </dgm:t>
    </dgm:pt>
    <dgm:pt modelId="{A59A8C42-3096-4830-A26A-E8C38F8D256F}" type="parTrans" cxnId="{026491FD-2D52-454A-8D64-D080F5B0FD65}">
      <dgm:prSet/>
      <dgm:spPr/>
      <dgm:t>
        <a:bodyPr/>
        <a:lstStyle/>
        <a:p>
          <a:endParaRPr lang="en-US"/>
        </a:p>
      </dgm:t>
    </dgm:pt>
    <dgm:pt modelId="{CA239CC0-4282-4732-ADB6-7B606EC0694B}" type="sibTrans" cxnId="{026491FD-2D52-454A-8D64-D080F5B0FD65}">
      <dgm:prSet/>
      <dgm:spPr/>
      <dgm:t>
        <a:bodyPr/>
        <a:lstStyle/>
        <a:p>
          <a:endParaRPr lang="en-US"/>
        </a:p>
      </dgm:t>
    </dgm:pt>
    <dgm:pt modelId="{592B2B33-13BD-485B-A28A-9FE1EDC38BDC}">
      <dgm:prSet phldrT="[Text]" custT="1"/>
      <dgm:spPr/>
      <dgm:t>
        <a:bodyPr/>
        <a:lstStyle/>
        <a:p>
          <a:r>
            <a:rPr lang="tr-TR" sz="1400" dirty="0"/>
            <a:t>Doğru Maliyet</a:t>
          </a:r>
          <a:endParaRPr lang="en-US" sz="1400" dirty="0"/>
        </a:p>
      </dgm:t>
    </dgm:pt>
    <dgm:pt modelId="{C0CCAC0C-ABC3-4AD9-9E33-A2F90FBA9FD7}" type="parTrans" cxnId="{1C60C83D-FDFE-4481-BC74-6990EA43A30C}">
      <dgm:prSet/>
      <dgm:spPr/>
      <dgm:t>
        <a:bodyPr/>
        <a:lstStyle/>
        <a:p>
          <a:endParaRPr lang="en-US"/>
        </a:p>
      </dgm:t>
    </dgm:pt>
    <dgm:pt modelId="{E97AC2D9-4F64-4F29-9EAF-37E5BA989C15}" type="sibTrans" cxnId="{1C60C83D-FDFE-4481-BC74-6990EA43A30C}">
      <dgm:prSet/>
      <dgm:spPr/>
      <dgm:t>
        <a:bodyPr/>
        <a:lstStyle/>
        <a:p>
          <a:endParaRPr lang="en-US"/>
        </a:p>
      </dgm:t>
    </dgm:pt>
    <dgm:pt modelId="{BC594F16-6A37-4A54-B352-EA1D24AAA80D}">
      <dgm:prSet phldrT="[Text]" custT="1"/>
      <dgm:spPr/>
      <dgm:t>
        <a:bodyPr/>
        <a:lstStyle/>
        <a:p>
          <a:r>
            <a:rPr lang="tr-TR" sz="1400" dirty="0"/>
            <a:t>Yüksek Esneklik</a:t>
          </a:r>
          <a:endParaRPr lang="en-US" sz="1400" dirty="0"/>
        </a:p>
      </dgm:t>
    </dgm:pt>
    <dgm:pt modelId="{31EEBBA0-1141-4A21-B170-69655BE207AC}" type="parTrans" cxnId="{F0777DE4-4E45-4A4B-9B42-5E3EC53BCAEB}">
      <dgm:prSet/>
      <dgm:spPr/>
      <dgm:t>
        <a:bodyPr/>
        <a:lstStyle/>
        <a:p>
          <a:endParaRPr lang="en-US"/>
        </a:p>
      </dgm:t>
    </dgm:pt>
    <dgm:pt modelId="{596308FC-B2A2-4284-9355-D7F6C48CC55A}" type="sibTrans" cxnId="{F0777DE4-4E45-4A4B-9B42-5E3EC53BCAEB}">
      <dgm:prSet/>
      <dgm:spPr/>
      <dgm:t>
        <a:bodyPr/>
        <a:lstStyle/>
        <a:p>
          <a:endParaRPr lang="en-US"/>
        </a:p>
      </dgm:t>
    </dgm:pt>
    <dgm:pt modelId="{D2FABA28-0C5E-4687-8AF4-BFA68AEC8419}">
      <dgm:prSet phldrT="[Text]" custT="1"/>
      <dgm:spPr/>
      <dgm:t>
        <a:bodyPr/>
        <a:lstStyle/>
        <a:p>
          <a:r>
            <a:rPr lang="tr-TR" sz="1400" dirty="0"/>
            <a:t>Hasarsız Teslim</a:t>
          </a:r>
          <a:endParaRPr lang="en-US" sz="1400" dirty="0"/>
        </a:p>
      </dgm:t>
    </dgm:pt>
    <dgm:pt modelId="{0038284D-8574-4172-BBEB-15FA543A3B7F}" type="parTrans" cxnId="{76E6B0CC-F7F4-4262-8DB4-B947CAA31102}">
      <dgm:prSet/>
      <dgm:spPr/>
      <dgm:t>
        <a:bodyPr/>
        <a:lstStyle/>
        <a:p>
          <a:endParaRPr lang="en-US"/>
        </a:p>
      </dgm:t>
    </dgm:pt>
    <dgm:pt modelId="{7AE6281D-62EE-4487-B7C3-13FA054C8D3B}" type="sibTrans" cxnId="{76E6B0CC-F7F4-4262-8DB4-B947CAA31102}">
      <dgm:prSet/>
      <dgm:spPr/>
      <dgm:t>
        <a:bodyPr/>
        <a:lstStyle/>
        <a:p>
          <a:endParaRPr lang="en-US"/>
        </a:p>
      </dgm:t>
    </dgm:pt>
    <dgm:pt modelId="{52A39741-7BCE-4D70-A40D-0B3396B0F18D}" type="pres">
      <dgm:prSet presAssocID="{37706712-6885-4041-B7E5-9FD2EBAB5D26}" presName="linearFlow" presStyleCnt="0">
        <dgm:presLayoutVars>
          <dgm:dir/>
          <dgm:animLvl val="lvl"/>
          <dgm:resizeHandles val="exact"/>
        </dgm:presLayoutVars>
      </dgm:prSet>
      <dgm:spPr/>
    </dgm:pt>
    <dgm:pt modelId="{088DC51A-E3AE-4998-AA20-0BFD75D91B6B}" type="pres">
      <dgm:prSet presAssocID="{83428B95-4266-43BC-A03C-404692997C21}" presName="composite" presStyleCnt="0"/>
      <dgm:spPr/>
    </dgm:pt>
    <dgm:pt modelId="{BF2B04D6-CD05-45DF-A901-C29C3EB83134}" type="pres">
      <dgm:prSet presAssocID="{83428B95-4266-43BC-A03C-404692997C21}" presName="parentText" presStyleLbl="alignNode1" presStyleIdx="0" presStyleCnt="3">
        <dgm:presLayoutVars>
          <dgm:chMax val="1"/>
          <dgm:bulletEnabled val="1"/>
        </dgm:presLayoutVars>
      </dgm:prSet>
      <dgm:spPr/>
    </dgm:pt>
    <dgm:pt modelId="{EC594A24-B692-4EB6-80DE-52C4B431C746}" type="pres">
      <dgm:prSet presAssocID="{83428B95-4266-43BC-A03C-404692997C21}" presName="descendantText" presStyleLbl="alignAcc1" presStyleIdx="0" presStyleCnt="3" custScaleY="112448">
        <dgm:presLayoutVars>
          <dgm:bulletEnabled val="1"/>
        </dgm:presLayoutVars>
      </dgm:prSet>
      <dgm:spPr/>
    </dgm:pt>
    <dgm:pt modelId="{FFE2AD01-9669-48EB-A010-2B89A3C4E6AD}" type="pres">
      <dgm:prSet presAssocID="{323A0699-93AD-49E9-92E3-9BBA86E4F06B}" presName="sp" presStyleCnt="0"/>
      <dgm:spPr/>
    </dgm:pt>
    <dgm:pt modelId="{8BA047E6-8CE7-40BB-BD2F-AAA0BF84EFF7}" type="pres">
      <dgm:prSet presAssocID="{7CC05F3E-D8B7-4079-86F5-ECFAAAE92A86}" presName="composite" presStyleCnt="0"/>
      <dgm:spPr/>
    </dgm:pt>
    <dgm:pt modelId="{FF0F7594-A83E-4D42-A7A7-D56A210AD5BD}" type="pres">
      <dgm:prSet presAssocID="{7CC05F3E-D8B7-4079-86F5-ECFAAAE92A86}" presName="parentText" presStyleLbl="alignNode1" presStyleIdx="1" presStyleCnt="3">
        <dgm:presLayoutVars>
          <dgm:chMax val="1"/>
          <dgm:bulletEnabled val="1"/>
        </dgm:presLayoutVars>
      </dgm:prSet>
      <dgm:spPr/>
    </dgm:pt>
    <dgm:pt modelId="{C7F1AC94-AAF5-4208-87BA-C1F188102EEE}" type="pres">
      <dgm:prSet presAssocID="{7CC05F3E-D8B7-4079-86F5-ECFAAAE92A86}" presName="descendantText" presStyleLbl="alignAcc1" presStyleIdx="1" presStyleCnt="3" custScaleY="119465" custLinFactNeighborX="402">
        <dgm:presLayoutVars>
          <dgm:bulletEnabled val="1"/>
        </dgm:presLayoutVars>
      </dgm:prSet>
      <dgm:spPr/>
    </dgm:pt>
    <dgm:pt modelId="{83BE7FAE-CDF1-4C08-AACE-D41A416F7BA1}" type="pres">
      <dgm:prSet presAssocID="{9BB85B7E-1078-4AE3-85BF-2FAECEDE7CC5}" presName="sp" presStyleCnt="0"/>
      <dgm:spPr/>
    </dgm:pt>
    <dgm:pt modelId="{29A07893-E86A-40F6-9BB7-F7C8A3D75EB1}" type="pres">
      <dgm:prSet presAssocID="{BC67BD2C-A1AF-41C4-861A-9C19E27E2ABB}" presName="composite" presStyleCnt="0"/>
      <dgm:spPr/>
    </dgm:pt>
    <dgm:pt modelId="{EEAC5C97-FC1F-4F81-874B-DF233A8271B9}" type="pres">
      <dgm:prSet presAssocID="{BC67BD2C-A1AF-41C4-861A-9C19E27E2ABB}" presName="parentText" presStyleLbl="alignNode1" presStyleIdx="2" presStyleCnt="3">
        <dgm:presLayoutVars>
          <dgm:chMax val="1"/>
          <dgm:bulletEnabled val="1"/>
        </dgm:presLayoutVars>
      </dgm:prSet>
      <dgm:spPr/>
    </dgm:pt>
    <dgm:pt modelId="{4D109D25-6886-479C-A099-D1F01C6E9063}" type="pres">
      <dgm:prSet presAssocID="{BC67BD2C-A1AF-41C4-861A-9C19E27E2ABB}" presName="descendantText" presStyleLbl="alignAcc1" presStyleIdx="2" presStyleCnt="3" custScaleY="157848">
        <dgm:presLayoutVars>
          <dgm:bulletEnabled val="1"/>
        </dgm:presLayoutVars>
      </dgm:prSet>
      <dgm:spPr/>
    </dgm:pt>
  </dgm:ptLst>
  <dgm:cxnLst>
    <dgm:cxn modelId="{E4421110-E04A-4F14-AD20-D61027CCE371}" type="presOf" srcId="{592B2B33-13BD-485B-A28A-9FE1EDC38BDC}" destId="{4D109D25-6886-479C-A099-D1F01C6E9063}" srcOrd="0" destOrd="3" presId="urn:microsoft.com/office/officeart/2005/8/layout/chevron2"/>
    <dgm:cxn modelId="{5FADD41B-695D-45DF-AA8F-D8AA33E7ECE6}" srcId="{83428B95-4266-43BC-A03C-404692997C21}" destId="{C8152C57-ABA8-4746-97E7-412E946BFFB2}" srcOrd="3" destOrd="0" parTransId="{BB52E4B6-042C-477F-8A50-FC2F62269257}" sibTransId="{3FBFA1E0-7952-40C9-82C5-4B572B88D31A}"/>
    <dgm:cxn modelId="{50D8F11F-E8AB-4D71-8187-325B6F8ED4DE}" type="presOf" srcId="{E6E97443-6EEA-4E1D-8567-70A4221B0618}" destId="{4D109D25-6886-479C-A099-D1F01C6E9063}" srcOrd="0" destOrd="2" presId="urn:microsoft.com/office/officeart/2005/8/layout/chevron2"/>
    <dgm:cxn modelId="{BF454126-AD80-4BE2-80D7-662209353019}" srcId="{7CC05F3E-D8B7-4079-86F5-ECFAAAE92A86}" destId="{F7C46E35-0816-48FF-BE08-69DF9041E7C8}" srcOrd="1" destOrd="0" parTransId="{1497A4F8-5544-42C5-9CF5-0902736239F3}" sibTransId="{65023F88-968E-4933-A89A-02FDC5E3ACB2}"/>
    <dgm:cxn modelId="{2865AB2D-89E9-4BAF-B6EA-97B49A29BC0D}" type="presOf" srcId="{E9E135DA-F206-4489-9594-BD9D456D7935}" destId="{4D109D25-6886-479C-A099-D1F01C6E9063}" srcOrd="0" destOrd="0" presId="urn:microsoft.com/office/officeart/2005/8/layout/chevron2"/>
    <dgm:cxn modelId="{1C60C83D-FDFE-4481-BC74-6990EA43A30C}" srcId="{BC67BD2C-A1AF-41C4-861A-9C19E27E2ABB}" destId="{592B2B33-13BD-485B-A28A-9FE1EDC38BDC}" srcOrd="3" destOrd="0" parTransId="{C0CCAC0C-ABC3-4AD9-9E33-A2F90FBA9FD7}" sibTransId="{E97AC2D9-4F64-4F29-9EAF-37E5BA989C15}"/>
    <dgm:cxn modelId="{21534F3E-16E2-47D7-8D00-B6E33A644E8B}" srcId="{7CC05F3E-D8B7-4079-86F5-ECFAAAE92A86}" destId="{E9C5132C-015E-4098-952C-3692F6850402}" srcOrd="2" destOrd="0" parTransId="{DC235661-A495-4DFD-A6B7-7F4E20E83268}" sibTransId="{31CFA6BF-E994-449B-899A-857573C482A0}"/>
    <dgm:cxn modelId="{75FE7E40-F8AF-4DDE-A92D-E1A2CDF35CCF}" srcId="{37706712-6885-4041-B7E5-9FD2EBAB5D26}" destId="{7CC05F3E-D8B7-4079-86F5-ECFAAAE92A86}" srcOrd="1" destOrd="0" parTransId="{5DD96920-01AB-4F28-BD03-DADF0CF4187C}" sibTransId="{9BB85B7E-1078-4AE3-85BF-2FAECEDE7CC5}"/>
    <dgm:cxn modelId="{E99A8C5C-BA6F-4EBB-A114-EB867A23DDE7}" type="presOf" srcId="{DF331351-9117-436D-83EC-E71EA58D9F38}" destId="{4D109D25-6886-479C-A099-D1F01C6E9063}" srcOrd="0" destOrd="1" presId="urn:microsoft.com/office/officeart/2005/8/layout/chevron2"/>
    <dgm:cxn modelId="{7EC00061-A56E-4C2F-9D5E-3FF1CD2BC678}" type="presOf" srcId="{83428B95-4266-43BC-A03C-404692997C21}" destId="{BF2B04D6-CD05-45DF-A901-C29C3EB83134}" srcOrd="0" destOrd="0" presId="urn:microsoft.com/office/officeart/2005/8/layout/chevron2"/>
    <dgm:cxn modelId="{DED34466-A3C5-4748-9054-812D7F7BA811}" type="presOf" srcId="{D2FABA28-0C5E-4687-8AF4-BFA68AEC8419}" destId="{4D109D25-6886-479C-A099-D1F01C6E9063}" srcOrd="0" destOrd="5" presId="urn:microsoft.com/office/officeart/2005/8/layout/chevron2"/>
    <dgm:cxn modelId="{B334586A-2CF8-42FA-BA3C-2BEB29AD72AD}" srcId="{7CC05F3E-D8B7-4079-86F5-ECFAAAE92A86}" destId="{21B159C6-2ED6-4725-A516-A3F372A96285}" srcOrd="0" destOrd="0" parTransId="{A12ACEDF-E73E-48B4-BABF-30F2A4468532}" sibTransId="{A0BA764B-F3BD-48F0-9A4E-D87D8ED2945D}"/>
    <dgm:cxn modelId="{ABAB7754-CCC2-4040-80C1-9EA2B7575DF5}" type="presOf" srcId="{62D63D88-C357-4572-AE92-8DE5DD6780B6}" destId="{EC594A24-B692-4EB6-80DE-52C4B431C746}" srcOrd="0" destOrd="0" presId="urn:microsoft.com/office/officeart/2005/8/layout/chevron2"/>
    <dgm:cxn modelId="{89EE3880-4A8E-4FC6-8AF6-2E5D50BFAE00}" type="presOf" srcId="{E9C5132C-015E-4098-952C-3692F6850402}" destId="{C7F1AC94-AAF5-4208-87BA-C1F188102EEE}" srcOrd="0" destOrd="2" presId="urn:microsoft.com/office/officeart/2005/8/layout/chevron2"/>
    <dgm:cxn modelId="{90A83584-586D-46A2-9E1C-7FB23D501BD2}" srcId="{37706712-6885-4041-B7E5-9FD2EBAB5D26}" destId="{83428B95-4266-43BC-A03C-404692997C21}" srcOrd="0" destOrd="0" parTransId="{B51A245F-AE42-411C-AB1E-5AAE0FE8CCFF}" sibTransId="{323A0699-93AD-49E9-92E3-9BBA86E4F06B}"/>
    <dgm:cxn modelId="{49469386-4B7B-4F74-BCD9-C7086AD25F45}" type="presOf" srcId="{F7C46E35-0816-48FF-BE08-69DF9041E7C8}" destId="{C7F1AC94-AAF5-4208-87BA-C1F188102EEE}" srcOrd="0" destOrd="1" presId="urn:microsoft.com/office/officeart/2005/8/layout/chevron2"/>
    <dgm:cxn modelId="{C5CA8E98-CF01-4313-848A-E425C02DBAC2}" type="presOf" srcId="{5137F48C-4F3C-42B7-955F-5DB961A8D0BD}" destId="{EC594A24-B692-4EB6-80DE-52C4B431C746}" srcOrd="0" destOrd="2" presId="urn:microsoft.com/office/officeart/2005/8/layout/chevron2"/>
    <dgm:cxn modelId="{7AB5DD9F-6998-4F00-ADC0-2732D44876FE}" type="presOf" srcId="{CAB24E2B-B408-46C1-A487-110C2A1E6C88}" destId="{C7F1AC94-AAF5-4208-87BA-C1F188102EEE}" srcOrd="0" destOrd="3" presId="urn:microsoft.com/office/officeart/2005/8/layout/chevron2"/>
    <dgm:cxn modelId="{A0F946A6-C487-4A2D-B415-76C97A80A70F}" type="presOf" srcId="{BC594F16-6A37-4A54-B352-EA1D24AAA80D}" destId="{4D109D25-6886-479C-A099-D1F01C6E9063}" srcOrd="0" destOrd="4" presId="urn:microsoft.com/office/officeart/2005/8/layout/chevron2"/>
    <dgm:cxn modelId="{274976A8-BDE5-4354-BF92-A39CA8EAAD98}" srcId="{BC67BD2C-A1AF-41C4-861A-9C19E27E2ABB}" destId="{DF331351-9117-436D-83EC-E71EA58D9F38}" srcOrd="1" destOrd="0" parTransId="{AD0436D3-1B35-4A6C-8E7D-7DB9B458AE4F}" sibTransId="{9856C4BA-0527-4590-ACEF-ED9C2ADCD67F}"/>
    <dgm:cxn modelId="{2157C7AB-5040-430C-870D-5A0590359373}" srcId="{83428B95-4266-43BC-A03C-404692997C21}" destId="{5137F48C-4F3C-42B7-955F-5DB961A8D0BD}" srcOrd="2" destOrd="0" parTransId="{0918B830-507B-493B-8DE3-F077B68DC224}" sibTransId="{4440C768-5E7C-444D-AE9F-B809C3702FB3}"/>
    <dgm:cxn modelId="{DCDC83AE-69E9-47EE-B892-31B32564E497}" type="presOf" srcId="{EFBC96CF-F00F-4080-94A0-46DF3C110CB8}" destId="{EC594A24-B692-4EB6-80DE-52C4B431C746}" srcOrd="0" destOrd="1" presId="urn:microsoft.com/office/officeart/2005/8/layout/chevron2"/>
    <dgm:cxn modelId="{D350FCB5-6490-410B-9DD1-39C632A4B262}" type="presOf" srcId="{21B159C6-2ED6-4725-A516-A3F372A96285}" destId="{C7F1AC94-AAF5-4208-87BA-C1F188102EEE}" srcOrd="0" destOrd="0" presId="urn:microsoft.com/office/officeart/2005/8/layout/chevron2"/>
    <dgm:cxn modelId="{3DB611B6-1FCB-4D2D-AEFC-BF1C49884BA4}" srcId="{37706712-6885-4041-B7E5-9FD2EBAB5D26}" destId="{BC67BD2C-A1AF-41C4-861A-9C19E27E2ABB}" srcOrd="2" destOrd="0" parTransId="{DC5041B1-9022-4A38-B1C6-BF6A061B7FE3}" sibTransId="{6DB28304-7C79-4ABD-AB01-669964F7CC92}"/>
    <dgm:cxn modelId="{CFD625B8-BB61-4174-A231-DCE7FD639BC8}" type="presOf" srcId="{7CC05F3E-D8B7-4079-86F5-ECFAAAE92A86}" destId="{FF0F7594-A83E-4D42-A7A7-D56A210AD5BD}" srcOrd="0" destOrd="0" presId="urn:microsoft.com/office/officeart/2005/8/layout/chevron2"/>
    <dgm:cxn modelId="{D77973C2-E267-428D-8168-BD3BD2599F83}" type="presOf" srcId="{BC67BD2C-A1AF-41C4-861A-9C19E27E2ABB}" destId="{EEAC5C97-FC1F-4F81-874B-DF233A8271B9}" srcOrd="0" destOrd="0" presId="urn:microsoft.com/office/officeart/2005/8/layout/chevron2"/>
    <dgm:cxn modelId="{18B2C8C5-C97F-403C-92C2-1C5474E8DEBF}" type="presOf" srcId="{37706712-6885-4041-B7E5-9FD2EBAB5D26}" destId="{52A39741-7BCE-4D70-A40D-0B3396B0F18D}" srcOrd="0" destOrd="0" presId="urn:microsoft.com/office/officeart/2005/8/layout/chevron2"/>
    <dgm:cxn modelId="{76E6B0CC-F7F4-4262-8DB4-B947CAA31102}" srcId="{BC67BD2C-A1AF-41C4-861A-9C19E27E2ABB}" destId="{D2FABA28-0C5E-4687-8AF4-BFA68AEC8419}" srcOrd="5" destOrd="0" parTransId="{0038284D-8574-4172-BBEB-15FA543A3B7F}" sibTransId="{7AE6281D-62EE-4487-B7C3-13FA054C8D3B}"/>
    <dgm:cxn modelId="{DAB5B2CF-5FA5-4996-A15E-3750BC9BAE42}" srcId="{83428B95-4266-43BC-A03C-404692997C21}" destId="{EFBC96CF-F00F-4080-94A0-46DF3C110CB8}" srcOrd="1" destOrd="0" parTransId="{CE683AAC-8500-4EA6-A822-4A9B297FE090}" sibTransId="{025AA25E-4EE8-4F15-ADAC-230E39C9F473}"/>
    <dgm:cxn modelId="{F0777DE4-4E45-4A4B-9B42-5E3EC53BCAEB}" srcId="{BC67BD2C-A1AF-41C4-861A-9C19E27E2ABB}" destId="{BC594F16-6A37-4A54-B352-EA1D24AAA80D}" srcOrd="4" destOrd="0" parTransId="{31EEBBA0-1141-4A21-B170-69655BE207AC}" sibTransId="{596308FC-B2A2-4284-9355-D7F6C48CC55A}"/>
    <dgm:cxn modelId="{C0226EE8-FAF2-4650-B8F2-E3CF5E38C5C1}" srcId="{7CC05F3E-D8B7-4079-86F5-ECFAAAE92A86}" destId="{CAB24E2B-B408-46C1-A487-110C2A1E6C88}" srcOrd="3" destOrd="0" parTransId="{EA7BB5D4-D555-44B7-90DF-3C24E0D0ABEC}" sibTransId="{22498FC2-9361-4557-B026-877AFED37363}"/>
    <dgm:cxn modelId="{4BDCDBEB-9017-4822-AD5C-3F59BECCE02F}" srcId="{BC67BD2C-A1AF-41C4-861A-9C19E27E2ABB}" destId="{E9E135DA-F206-4489-9594-BD9D456D7935}" srcOrd="0" destOrd="0" parTransId="{FD726104-0741-4C09-9462-13FE0B3F9B94}" sibTransId="{243987B4-9926-4835-A2C7-BEF6755B29D9}"/>
    <dgm:cxn modelId="{BBEBA6FA-BF81-4E1D-8C1A-05CBF6586D00}" srcId="{83428B95-4266-43BC-A03C-404692997C21}" destId="{62D63D88-C357-4572-AE92-8DE5DD6780B6}" srcOrd="0" destOrd="0" parTransId="{8D4FF99B-9D39-4A14-AD12-B92DB9677321}" sibTransId="{4177DFAE-378E-4994-B53A-65E0D9E99036}"/>
    <dgm:cxn modelId="{026491FD-2D52-454A-8D64-D080F5B0FD65}" srcId="{BC67BD2C-A1AF-41C4-861A-9C19E27E2ABB}" destId="{E6E97443-6EEA-4E1D-8567-70A4221B0618}" srcOrd="2" destOrd="0" parTransId="{A59A8C42-3096-4830-A26A-E8C38F8D256F}" sibTransId="{CA239CC0-4282-4732-ADB6-7B606EC0694B}"/>
    <dgm:cxn modelId="{BEF8BDFD-2524-44FF-A7E4-0E235F4491B6}" type="presOf" srcId="{C8152C57-ABA8-4746-97E7-412E946BFFB2}" destId="{EC594A24-B692-4EB6-80DE-52C4B431C746}" srcOrd="0" destOrd="3" presId="urn:microsoft.com/office/officeart/2005/8/layout/chevron2"/>
    <dgm:cxn modelId="{9F74DF07-6A88-4A8A-BED4-B4082ED44532}" type="presParOf" srcId="{52A39741-7BCE-4D70-A40D-0B3396B0F18D}" destId="{088DC51A-E3AE-4998-AA20-0BFD75D91B6B}" srcOrd="0" destOrd="0" presId="urn:microsoft.com/office/officeart/2005/8/layout/chevron2"/>
    <dgm:cxn modelId="{39B5B130-708D-4C8F-A4EC-30A4D158D533}" type="presParOf" srcId="{088DC51A-E3AE-4998-AA20-0BFD75D91B6B}" destId="{BF2B04D6-CD05-45DF-A901-C29C3EB83134}" srcOrd="0" destOrd="0" presId="urn:microsoft.com/office/officeart/2005/8/layout/chevron2"/>
    <dgm:cxn modelId="{B69603D5-E39F-473C-828B-68BA6D1726E7}" type="presParOf" srcId="{088DC51A-E3AE-4998-AA20-0BFD75D91B6B}" destId="{EC594A24-B692-4EB6-80DE-52C4B431C746}" srcOrd="1" destOrd="0" presId="urn:microsoft.com/office/officeart/2005/8/layout/chevron2"/>
    <dgm:cxn modelId="{D7D306E2-D46C-41EF-8198-7B761BB5A8FA}" type="presParOf" srcId="{52A39741-7BCE-4D70-A40D-0B3396B0F18D}" destId="{FFE2AD01-9669-48EB-A010-2B89A3C4E6AD}" srcOrd="1" destOrd="0" presId="urn:microsoft.com/office/officeart/2005/8/layout/chevron2"/>
    <dgm:cxn modelId="{685FEDC9-EC2E-4217-9525-B0A596586F95}" type="presParOf" srcId="{52A39741-7BCE-4D70-A40D-0B3396B0F18D}" destId="{8BA047E6-8CE7-40BB-BD2F-AAA0BF84EFF7}" srcOrd="2" destOrd="0" presId="urn:microsoft.com/office/officeart/2005/8/layout/chevron2"/>
    <dgm:cxn modelId="{6E63237C-1433-4C83-B49A-35FA14BDAAAA}" type="presParOf" srcId="{8BA047E6-8CE7-40BB-BD2F-AAA0BF84EFF7}" destId="{FF0F7594-A83E-4D42-A7A7-D56A210AD5BD}" srcOrd="0" destOrd="0" presId="urn:microsoft.com/office/officeart/2005/8/layout/chevron2"/>
    <dgm:cxn modelId="{B3F627CB-32CB-49D8-AAA6-21532BEE4601}" type="presParOf" srcId="{8BA047E6-8CE7-40BB-BD2F-AAA0BF84EFF7}" destId="{C7F1AC94-AAF5-4208-87BA-C1F188102EEE}" srcOrd="1" destOrd="0" presId="urn:microsoft.com/office/officeart/2005/8/layout/chevron2"/>
    <dgm:cxn modelId="{68BA4779-68F1-4EA9-B7C1-8BBC70C01E5A}" type="presParOf" srcId="{52A39741-7BCE-4D70-A40D-0B3396B0F18D}" destId="{83BE7FAE-CDF1-4C08-AACE-D41A416F7BA1}" srcOrd="3" destOrd="0" presId="urn:microsoft.com/office/officeart/2005/8/layout/chevron2"/>
    <dgm:cxn modelId="{C087654F-A532-438B-A54C-75593DFF2A8F}" type="presParOf" srcId="{52A39741-7BCE-4D70-A40D-0B3396B0F18D}" destId="{29A07893-E86A-40F6-9BB7-F7C8A3D75EB1}" srcOrd="4" destOrd="0" presId="urn:microsoft.com/office/officeart/2005/8/layout/chevron2"/>
    <dgm:cxn modelId="{72732A44-F85C-4881-842B-B1424E4C70FD}" type="presParOf" srcId="{29A07893-E86A-40F6-9BB7-F7C8A3D75EB1}" destId="{EEAC5C97-FC1F-4F81-874B-DF233A8271B9}" srcOrd="0" destOrd="0" presId="urn:microsoft.com/office/officeart/2005/8/layout/chevron2"/>
    <dgm:cxn modelId="{E08FF1C2-9EFB-4BF1-89E6-D0461B23FE28}" type="presParOf" srcId="{29A07893-E86A-40F6-9BB7-F7C8A3D75EB1}" destId="{4D109D25-6886-479C-A099-D1F01C6E9063}"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BCB80-1A91-47AF-909B-171073DF36C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50D31FA-F96C-419E-834A-EA184879E777}">
      <dgm:prSet phldrT="[Text]" custT="1"/>
      <dgm:spPr/>
      <dgm:t>
        <a:bodyPr/>
        <a:lstStyle/>
        <a:p>
          <a:pPr algn="ctr"/>
          <a:r>
            <a:rPr lang="tr-TR" sz="1400" dirty="0"/>
            <a:t>Tedarik Lojistiği</a:t>
          </a:r>
        </a:p>
        <a:p>
          <a:pPr algn="ctr"/>
          <a:r>
            <a:rPr lang="tr-TR" sz="1400" dirty="0"/>
            <a:t>(Inbound)</a:t>
          </a:r>
          <a:endParaRPr lang="en-US" sz="1400" dirty="0"/>
        </a:p>
      </dgm:t>
    </dgm:pt>
    <dgm:pt modelId="{2E51D2EB-B041-429B-B2C3-B3941AE7C948}" type="parTrans" cxnId="{5C787A2A-702B-431D-A64A-C9CC626EBA2F}">
      <dgm:prSet/>
      <dgm:spPr/>
      <dgm:t>
        <a:bodyPr/>
        <a:lstStyle/>
        <a:p>
          <a:pPr algn="ctr"/>
          <a:endParaRPr lang="en-US" sz="1400"/>
        </a:p>
      </dgm:t>
    </dgm:pt>
    <dgm:pt modelId="{37B944E9-625E-406C-913B-49072E5F4342}" type="sibTrans" cxnId="{5C787A2A-702B-431D-A64A-C9CC626EBA2F}">
      <dgm:prSet/>
      <dgm:spPr/>
      <dgm:t>
        <a:bodyPr/>
        <a:lstStyle/>
        <a:p>
          <a:pPr algn="ctr"/>
          <a:endParaRPr lang="en-US" sz="1400"/>
        </a:p>
      </dgm:t>
    </dgm:pt>
    <dgm:pt modelId="{F026A16E-500F-4342-958F-52712B9B69EA}">
      <dgm:prSet phldrT="[Text]" custT="1"/>
      <dgm:spPr/>
      <dgm:t>
        <a:bodyPr/>
        <a:lstStyle/>
        <a:p>
          <a:pPr algn="ctr"/>
          <a:r>
            <a:rPr lang="tr-TR" sz="1400" dirty="0"/>
            <a:t>Üretim Lojistiği</a:t>
          </a:r>
          <a:endParaRPr lang="en-US" sz="1400" dirty="0"/>
        </a:p>
      </dgm:t>
    </dgm:pt>
    <dgm:pt modelId="{3AE78645-9368-4821-95A9-FD0D02A29A49}" type="parTrans" cxnId="{14599635-3CE6-4418-ACE0-151678CFB4DD}">
      <dgm:prSet/>
      <dgm:spPr/>
      <dgm:t>
        <a:bodyPr/>
        <a:lstStyle/>
        <a:p>
          <a:pPr algn="ctr"/>
          <a:endParaRPr lang="en-US" sz="1400"/>
        </a:p>
      </dgm:t>
    </dgm:pt>
    <dgm:pt modelId="{855AD21A-ECC7-486B-A418-820A4E5D9F4C}" type="sibTrans" cxnId="{14599635-3CE6-4418-ACE0-151678CFB4DD}">
      <dgm:prSet/>
      <dgm:spPr/>
      <dgm:t>
        <a:bodyPr/>
        <a:lstStyle/>
        <a:p>
          <a:pPr algn="ctr"/>
          <a:endParaRPr lang="en-US" sz="1400"/>
        </a:p>
      </dgm:t>
    </dgm:pt>
    <dgm:pt modelId="{BE9D2768-9F12-4EA3-819D-1CA12D313430}">
      <dgm:prSet phldrT="[Text]" custT="1"/>
      <dgm:spPr/>
      <dgm:t>
        <a:bodyPr/>
        <a:lstStyle/>
        <a:p>
          <a:pPr algn="ctr"/>
          <a:r>
            <a:rPr lang="tr-TR" sz="1400" dirty="0"/>
            <a:t>Dağıtım Lojistiği (Outbound)</a:t>
          </a:r>
          <a:endParaRPr lang="en-US" sz="1400" dirty="0"/>
        </a:p>
      </dgm:t>
    </dgm:pt>
    <dgm:pt modelId="{5DE4E88F-A8C5-4DD3-91C3-939527C559B5}" type="parTrans" cxnId="{1A34E7D9-31E1-4823-ABDB-FDCEB908EA3B}">
      <dgm:prSet/>
      <dgm:spPr/>
      <dgm:t>
        <a:bodyPr/>
        <a:lstStyle/>
        <a:p>
          <a:pPr algn="ctr"/>
          <a:endParaRPr lang="en-US" sz="1400"/>
        </a:p>
      </dgm:t>
    </dgm:pt>
    <dgm:pt modelId="{F9438443-8D79-4EF4-AF73-7222575E7F6B}" type="sibTrans" cxnId="{1A34E7D9-31E1-4823-ABDB-FDCEB908EA3B}">
      <dgm:prSet/>
      <dgm:spPr/>
      <dgm:t>
        <a:bodyPr/>
        <a:lstStyle/>
        <a:p>
          <a:pPr algn="ctr"/>
          <a:endParaRPr lang="en-US" sz="1400"/>
        </a:p>
      </dgm:t>
    </dgm:pt>
    <dgm:pt modelId="{360D8DE6-EFF9-474E-9748-1789C5B01600}" type="pres">
      <dgm:prSet presAssocID="{F66BCB80-1A91-47AF-909B-171073DF36C1}" presName="linear" presStyleCnt="0">
        <dgm:presLayoutVars>
          <dgm:dir/>
          <dgm:animLvl val="lvl"/>
          <dgm:resizeHandles val="exact"/>
        </dgm:presLayoutVars>
      </dgm:prSet>
      <dgm:spPr/>
    </dgm:pt>
    <dgm:pt modelId="{CF1AD567-1D93-4770-9F9D-C2BB0E133E06}" type="pres">
      <dgm:prSet presAssocID="{550D31FA-F96C-419E-834A-EA184879E777}" presName="parentLin" presStyleCnt="0"/>
      <dgm:spPr/>
    </dgm:pt>
    <dgm:pt modelId="{6F30BCFE-26A5-491D-BBC8-121298283284}" type="pres">
      <dgm:prSet presAssocID="{550D31FA-F96C-419E-834A-EA184879E777}" presName="parentLeftMargin" presStyleLbl="node1" presStyleIdx="0" presStyleCnt="3"/>
      <dgm:spPr/>
    </dgm:pt>
    <dgm:pt modelId="{6D0E60ED-7EB9-40DA-A593-E54EFE3D7571}" type="pres">
      <dgm:prSet presAssocID="{550D31FA-F96C-419E-834A-EA184879E777}" presName="parentText" presStyleLbl="node1" presStyleIdx="0" presStyleCnt="3">
        <dgm:presLayoutVars>
          <dgm:chMax val="0"/>
          <dgm:bulletEnabled val="1"/>
        </dgm:presLayoutVars>
      </dgm:prSet>
      <dgm:spPr/>
    </dgm:pt>
    <dgm:pt modelId="{CC405D1A-CB8A-4CD8-A6CB-C73DF2566D68}" type="pres">
      <dgm:prSet presAssocID="{550D31FA-F96C-419E-834A-EA184879E777}" presName="negativeSpace" presStyleCnt="0"/>
      <dgm:spPr/>
    </dgm:pt>
    <dgm:pt modelId="{5AB05E21-211F-4254-8B68-1C84DC6E32E7}" type="pres">
      <dgm:prSet presAssocID="{550D31FA-F96C-419E-834A-EA184879E777}" presName="childText" presStyleLbl="conFgAcc1" presStyleIdx="0" presStyleCnt="3">
        <dgm:presLayoutVars>
          <dgm:bulletEnabled val="1"/>
        </dgm:presLayoutVars>
      </dgm:prSet>
      <dgm:spPr/>
    </dgm:pt>
    <dgm:pt modelId="{F66CB416-AA0F-4F80-9C24-60EDD2AE3FC3}" type="pres">
      <dgm:prSet presAssocID="{37B944E9-625E-406C-913B-49072E5F4342}" presName="spaceBetweenRectangles" presStyleCnt="0"/>
      <dgm:spPr/>
    </dgm:pt>
    <dgm:pt modelId="{606FE755-4BF5-47DA-949E-65678CF74B2B}" type="pres">
      <dgm:prSet presAssocID="{F026A16E-500F-4342-958F-52712B9B69EA}" presName="parentLin" presStyleCnt="0"/>
      <dgm:spPr/>
    </dgm:pt>
    <dgm:pt modelId="{FDC71ED2-30F0-4E09-A448-B070C14E8EF8}" type="pres">
      <dgm:prSet presAssocID="{F026A16E-500F-4342-958F-52712B9B69EA}" presName="parentLeftMargin" presStyleLbl="node1" presStyleIdx="0" presStyleCnt="3"/>
      <dgm:spPr/>
    </dgm:pt>
    <dgm:pt modelId="{30915396-DF64-4957-A4AA-926BEC489004}" type="pres">
      <dgm:prSet presAssocID="{F026A16E-500F-4342-958F-52712B9B69EA}" presName="parentText" presStyleLbl="node1" presStyleIdx="1" presStyleCnt="3">
        <dgm:presLayoutVars>
          <dgm:chMax val="0"/>
          <dgm:bulletEnabled val="1"/>
        </dgm:presLayoutVars>
      </dgm:prSet>
      <dgm:spPr/>
    </dgm:pt>
    <dgm:pt modelId="{134B9FF6-1B0B-4CF6-9F54-E57846AA7590}" type="pres">
      <dgm:prSet presAssocID="{F026A16E-500F-4342-958F-52712B9B69EA}" presName="negativeSpace" presStyleCnt="0"/>
      <dgm:spPr/>
    </dgm:pt>
    <dgm:pt modelId="{71ADC597-4E4B-4679-B7E7-29EE8A3750D8}" type="pres">
      <dgm:prSet presAssocID="{F026A16E-500F-4342-958F-52712B9B69EA}" presName="childText" presStyleLbl="conFgAcc1" presStyleIdx="1" presStyleCnt="3">
        <dgm:presLayoutVars>
          <dgm:bulletEnabled val="1"/>
        </dgm:presLayoutVars>
      </dgm:prSet>
      <dgm:spPr/>
    </dgm:pt>
    <dgm:pt modelId="{44AE9EF2-5A36-4312-A981-3F5CFA9FB351}" type="pres">
      <dgm:prSet presAssocID="{855AD21A-ECC7-486B-A418-820A4E5D9F4C}" presName="spaceBetweenRectangles" presStyleCnt="0"/>
      <dgm:spPr/>
    </dgm:pt>
    <dgm:pt modelId="{66BF24D4-6BBD-4F0A-B22C-17A3A5C62F32}" type="pres">
      <dgm:prSet presAssocID="{BE9D2768-9F12-4EA3-819D-1CA12D313430}" presName="parentLin" presStyleCnt="0"/>
      <dgm:spPr/>
    </dgm:pt>
    <dgm:pt modelId="{EAAD1397-570C-4AAF-9DB9-2AE78D606E45}" type="pres">
      <dgm:prSet presAssocID="{BE9D2768-9F12-4EA3-819D-1CA12D313430}" presName="parentLeftMargin" presStyleLbl="node1" presStyleIdx="1" presStyleCnt="3"/>
      <dgm:spPr/>
    </dgm:pt>
    <dgm:pt modelId="{972AFA63-92B7-4A64-8C1D-82B219D249A0}" type="pres">
      <dgm:prSet presAssocID="{BE9D2768-9F12-4EA3-819D-1CA12D313430}" presName="parentText" presStyleLbl="node1" presStyleIdx="2" presStyleCnt="3">
        <dgm:presLayoutVars>
          <dgm:chMax val="0"/>
          <dgm:bulletEnabled val="1"/>
        </dgm:presLayoutVars>
      </dgm:prSet>
      <dgm:spPr/>
    </dgm:pt>
    <dgm:pt modelId="{2FC62D35-DFCB-4651-8FD6-17731B5B00BD}" type="pres">
      <dgm:prSet presAssocID="{BE9D2768-9F12-4EA3-819D-1CA12D313430}" presName="negativeSpace" presStyleCnt="0"/>
      <dgm:spPr/>
    </dgm:pt>
    <dgm:pt modelId="{819A35E8-CF41-41FB-AFA9-A96730E37871}" type="pres">
      <dgm:prSet presAssocID="{BE9D2768-9F12-4EA3-819D-1CA12D313430}" presName="childText" presStyleLbl="conFgAcc1" presStyleIdx="2" presStyleCnt="3">
        <dgm:presLayoutVars>
          <dgm:bulletEnabled val="1"/>
        </dgm:presLayoutVars>
      </dgm:prSet>
      <dgm:spPr/>
    </dgm:pt>
  </dgm:ptLst>
  <dgm:cxnLst>
    <dgm:cxn modelId="{50923302-AB66-4694-9150-E3349C676B9F}" type="presOf" srcId="{550D31FA-F96C-419E-834A-EA184879E777}" destId="{6D0E60ED-7EB9-40DA-A593-E54EFE3D7571}" srcOrd="1" destOrd="0" presId="urn:microsoft.com/office/officeart/2005/8/layout/list1"/>
    <dgm:cxn modelId="{5C787A2A-702B-431D-A64A-C9CC626EBA2F}" srcId="{F66BCB80-1A91-47AF-909B-171073DF36C1}" destId="{550D31FA-F96C-419E-834A-EA184879E777}" srcOrd="0" destOrd="0" parTransId="{2E51D2EB-B041-429B-B2C3-B3941AE7C948}" sibTransId="{37B944E9-625E-406C-913B-49072E5F4342}"/>
    <dgm:cxn modelId="{14599635-3CE6-4418-ACE0-151678CFB4DD}" srcId="{F66BCB80-1A91-47AF-909B-171073DF36C1}" destId="{F026A16E-500F-4342-958F-52712B9B69EA}" srcOrd="1" destOrd="0" parTransId="{3AE78645-9368-4821-95A9-FD0D02A29A49}" sibTransId="{855AD21A-ECC7-486B-A418-820A4E5D9F4C}"/>
    <dgm:cxn modelId="{A5C92446-8B4B-4EC4-9EAC-9E109C849C4F}" type="presOf" srcId="{F66BCB80-1A91-47AF-909B-171073DF36C1}" destId="{360D8DE6-EFF9-474E-9748-1789C5B01600}" srcOrd="0" destOrd="0" presId="urn:microsoft.com/office/officeart/2005/8/layout/list1"/>
    <dgm:cxn modelId="{2E776F54-BE34-4B9F-AF24-19FE54A98CC6}" type="presOf" srcId="{BE9D2768-9F12-4EA3-819D-1CA12D313430}" destId="{972AFA63-92B7-4A64-8C1D-82B219D249A0}" srcOrd="1" destOrd="0" presId="urn:microsoft.com/office/officeart/2005/8/layout/list1"/>
    <dgm:cxn modelId="{176B8758-77B9-4C05-8884-A1134190A159}" type="presOf" srcId="{F026A16E-500F-4342-958F-52712B9B69EA}" destId="{FDC71ED2-30F0-4E09-A448-B070C14E8EF8}" srcOrd="0" destOrd="0" presId="urn:microsoft.com/office/officeart/2005/8/layout/list1"/>
    <dgm:cxn modelId="{DF22EFA1-17F7-431E-84B0-C305A3783427}" type="presOf" srcId="{550D31FA-F96C-419E-834A-EA184879E777}" destId="{6F30BCFE-26A5-491D-BBC8-121298283284}" srcOrd="0" destOrd="0" presId="urn:microsoft.com/office/officeart/2005/8/layout/list1"/>
    <dgm:cxn modelId="{E4029CD1-7A45-4DDC-8D8F-0C34C6B6A4E6}" type="presOf" srcId="{BE9D2768-9F12-4EA3-819D-1CA12D313430}" destId="{EAAD1397-570C-4AAF-9DB9-2AE78D606E45}" srcOrd="0" destOrd="0" presId="urn:microsoft.com/office/officeart/2005/8/layout/list1"/>
    <dgm:cxn modelId="{1A34E7D9-31E1-4823-ABDB-FDCEB908EA3B}" srcId="{F66BCB80-1A91-47AF-909B-171073DF36C1}" destId="{BE9D2768-9F12-4EA3-819D-1CA12D313430}" srcOrd="2" destOrd="0" parTransId="{5DE4E88F-A8C5-4DD3-91C3-939527C559B5}" sibTransId="{F9438443-8D79-4EF4-AF73-7222575E7F6B}"/>
    <dgm:cxn modelId="{4BE820F3-007A-44D3-8759-FDAF9B21E091}" type="presOf" srcId="{F026A16E-500F-4342-958F-52712B9B69EA}" destId="{30915396-DF64-4957-A4AA-926BEC489004}" srcOrd="1" destOrd="0" presId="urn:microsoft.com/office/officeart/2005/8/layout/list1"/>
    <dgm:cxn modelId="{4C5C400A-B8A8-485E-AF08-312A8D1CD50B}" type="presParOf" srcId="{360D8DE6-EFF9-474E-9748-1789C5B01600}" destId="{CF1AD567-1D93-4770-9F9D-C2BB0E133E06}" srcOrd="0" destOrd="0" presId="urn:microsoft.com/office/officeart/2005/8/layout/list1"/>
    <dgm:cxn modelId="{A8A1A92C-428F-40A1-B929-C7A972BBFF80}" type="presParOf" srcId="{CF1AD567-1D93-4770-9F9D-C2BB0E133E06}" destId="{6F30BCFE-26A5-491D-BBC8-121298283284}" srcOrd="0" destOrd="0" presId="urn:microsoft.com/office/officeart/2005/8/layout/list1"/>
    <dgm:cxn modelId="{4BB46BA8-BF09-448C-9935-904230BA304D}" type="presParOf" srcId="{CF1AD567-1D93-4770-9F9D-C2BB0E133E06}" destId="{6D0E60ED-7EB9-40DA-A593-E54EFE3D7571}" srcOrd="1" destOrd="0" presId="urn:microsoft.com/office/officeart/2005/8/layout/list1"/>
    <dgm:cxn modelId="{8D880986-E36A-40D2-86EF-11EA49BE345B}" type="presParOf" srcId="{360D8DE6-EFF9-474E-9748-1789C5B01600}" destId="{CC405D1A-CB8A-4CD8-A6CB-C73DF2566D68}" srcOrd="1" destOrd="0" presId="urn:microsoft.com/office/officeart/2005/8/layout/list1"/>
    <dgm:cxn modelId="{46579F5A-70E4-415F-B217-85F9A23D10D6}" type="presParOf" srcId="{360D8DE6-EFF9-474E-9748-1789C5B01600}" destId="{5AB05E21-211F-4254-8B68-1C84DC6E32E7}" srcOrd="2" destOrd="0" presId="urn:microsoft.com/office/officeart/2005/8/layout/list1"/>
    <dgm:cxn modelId="{C8824CA8-EB91-4B60-806E-E196A37F41AE}" type="presParOf" srcId="{360D8DE6-EFF9-474E-9748-1789C5B01600}" destId="{F66CB416-AA0F-4F80-9C24-60EDD2AE3FC3}" srcOrd="3" destOrd="0" presId="urn:microsoft.com/office/officeart/2005/8/layout/list1"/>
    <dgm:cxn modelId="{85E144D6-0BE8-406A-A679-DAE6A5ABE770}" type="presParOf" srcId="{360D8DE6-EFF9-474E-9748-1789C5B01600}" destId="{606FE755-4BF5-47DA-949E-65678CF74B2B}" srcOrd="4" destOrd="0" presId="urn:microsoft.com/office/officeart/2005/8/layout/list1"/>
    <dgm:cxn modelId="{271ED647-D6FC-4C4B-A7E3-A76F143830AD}" type="presParOf" srcId="{606FE755-4BF5-47DA-949E-65678CF74B2B}" destId="{FDC71ED2-30F0-4E09-A448-B070C14E8EF8}" srcOrd="0" destOrd="0" presId="urn:microsoft.com/office/officeart/2005/8/layout/list1"/>
    <dgm:cxn modelId="{5AB60BFE-16A2-4116-B955-B8F508421526}" type="presParOf" srcId="{606FE755-4BF5-47DA-949E-65678CF74B2B}" destId="{30915396-DF64-4957-A4AA-926BEC489004}" srcOrd="1" destOrd="0" presId="urn:microsoft.com/office/officeart/2005/8/layout/list1"/>
    <dgm:cxn modelId="{0766836A-8B7F-48B9-9FC0-96014BE14BA2}" type="presParOf" srcId="{360D8DE6-EFF9-474E-9748-1789C5B01600}" destId="{134B9FF6-1B0B-4CF6-9F54-E57846AA7590}" srcOrd="5" destOrd="0" presId="urn:microsoft.com/office/officeart/2005/8/layout/list1"/>
    <dgm:cxn modelId="{EBDD822C-3A1D-44C6-88BD-3759F7AD3474}" type="presParOf" srcId="{360D8DE6-EFF9-474E-9748-1789C5B01600}" destId="{71ADC597-4E4B-4679-B7E7-29EE8A3750D8}" srcOrd="6" destOrd="0" presId="urn:microsoft.com/office/officeart/2005/8/layout/list1"/>
    <dgm:cxn modelId="{30AD10A7-D702-4B36-B57B-49434C3CA8BF}" type="presParOf" srcId="{360D8DE6-EFF9-474E-9748-1789C5B01600}" destId="{44AE9EF2-5A36-4312-A981-3F5CFA9FB351}" srcOrd="7" destOrd="0" presId="urn:microsoft.com/office/officeart/2005/8/layout/list1"/>
    <dgm:cxn modelId="{73922C87-2282-4B79-9CD7-C5A3CBCE13E9}" type="presParOf" srcId="{360D8DE6-EFF9-474E-9748-1789C5B01600}" destId="{66BF24D4-6BBD-4F0A-B22C-17A3A5C62F32}" srcOrd="8" destOrd="0" presId="urn:microsoft.com/office/officeart/2005/8/layout/list1"/>
    <dgm:cxn modelId="{18CFF381-2B62-4A1C-AC30-19908F10D711}" type="presParOf" srcId="{66BF24D4-6BBD-4F0A-B22C-17A3A5C62F32}" destId="{EAAD1397-570C-4AAF-9DB9-2AE78D606E45}" srcOrd="0" destOrd="0" presId="urn:microsoft.com/office/officeart/2005/8/layout/list1"/>
    <dgm:cxn modelId="{785178D7-59A8-4B5A-9DA7-C1FBB03240E2}" type="presParOf" srcId="{66BF24D4-6BBD-4F0A-B22C-17A3A5C62F32}" destId="{972AFA63-92B7-4A64-8C1D-82B219D249A0}" srcOrd="1" destOrd="0" presId="urn:microsoft.com/office/officeart/2005/8/layout/list1"/>
    <dgm:cxn modelId="{7747195B-237F-4B70-A340-39CAB8B1BD54}" type="presParOf" srcId="{360D8DE6-EFF9-474E-9748-1789C5B01600}" destId="{2FC62D35-DFCB-4651-8FD6-17731B5B00BD}" srcOrd="9" destOrd="0" presId="urn:microsoft.com/office/officeart/2005/8/layout/list1"/>
    <dgm:cxn modelId="{0DAA1426-98FA-4FBE-9FDE-03A3B6FDE3EC}" type="presParOf" srcId="{360D8DE6-EFF9-474E-9748-1789C5B01600}" destId="{819A35E8-CF41-41FB-AFA9-A96730E37871}" srcOrd="10"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B04D6-CD05-45DF-A901-C29C3EB83134}">
      <dsp:nvSpPr>
        <dsp:cNvPr id="0" name=""/>
        <dsp:cNvSpPr/>
      </dsp:nvSpPr>
      <dsp:spPr>
        <a:xfrm rot="5400000">
          <a:off x="-249229" y="449916"/>
          <a:ext cx="1661531" cy="11630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Lojistik Girdiler</a:t>
          </a:r>
          <a:endParaRPr lang="en-US" sz="1700" kern="1200" dirty="0"/>
        </a:p>
      </dsp:txBody>
      <dsp:txXfrm rot="-5400000">
        <a:off x="1" y="782222"/>
        <a:ext cx="1163072" cy="498459"/>
      </dsp:txXfrm>
    </dsp:sp>
    <dsp:sp modelId="{EC594A24-B692-4EB6-80DE-52C4B431C746}">
      <dsp:nvSpPr>
        <dsp:cNvPr id="0" name=""/>
        <dsp:cNvSpPr/>
      </dsp:nvSpPr>
      <dsp:spPr>
        <a:xfrm rot="5400000">
          <a:off x="1748352" y="-451811"/>
          <a:ext cx="1214433" cy="23849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Tesis ve Ekipmanlar</a:t>
          </a:r>
          <a:endParaRPr lang="en-US" sz="1400" kern="1200" dirty="0"/>
        </a:p>
        <a:p>
          <a:pPr marL="114300" lvl="1" indent="-114300" algn="l" defTabSz="622300">
            <a:lnSpc>
              <a:spcPct val="90000"/>
            </a:lnSpc>
            <a:spcBef>
              <a:spcPct val="0"/>
            </a:spcBef>
            <a:spcAft>
              <a:spcPct val="15000"/>
            </a:spcAft>
            <a:buChar char="•"/>
          </a:pPr>
          <a:r>
            <a:rPr lang="tr-TR" sz="1400" kern="1200" dirty="0"/>
            <a:t>İnsan Kaynakları</a:t>
          </a:r>
          <a:endParaRPr lang="en-US" sz="1400" kern="1200" dirty="0"/>
        </a:p>
        <a:p>
          <a:pPr marL="114300" lvl="1" indent="-114300" algn="l" defTabSz="622300">
            <a:lnSpc>
              <a:spcPct val="90000"/>
            </a:lnSpc>
            <a:spcBef>
              <a:spcPct val="0"/>
            </a:spcBef>
            <a:spcAft>
              <a:spcPct val="15000"/>
            </a:spcAft>
            <a:buChar char="•"/>
          </a:pPr>
          <a:r>
            <a:rPr lang="tr-TR" sz="1400" kern="1200" dirty="0"/>
            <a:t>Bilgi</a:t>
          </a:r>
          <a:endParaRPr lang="en-US" sz="1400" kern="1200" dirty="0"/>
        </a:p>
        <a:p>
          <a:pPr marL="114300" lvl="1" indent="-114300" algn="l" defTabSz="622300">
            <a:lnSpc>
              <a:spcPct val="90000"/>
            </a:lnSpc>
            <a:spcBef>
              <a:spcPct val="0"/>
            </a:spcBef>
            <a:spcAft>
              <a:spcPct val="15000"/>
            </a:spcAft>
            <a:buChar char="•"/>
          </a:pPr>
          <a:r>
            <a:rPr lang="tr-TR" sz="1400" kern="1200" dirty="0"/>
            <a:t>Finansal Kaynaklar, vb.</a:t>
          </a:r>
          <a:endParaRPr lang="en-US" sz="1400" kern="1200" dirty="0"/>
        </a:p>
      </dsp:txBody>
      <dsp:txXfrm rot="-5400000">
        <a:off x="1163072" y="192753"/>
        <a:ext cx="2325709" cy="1095865"/>
      </dsp:txXfrm>
    </dsp:sp>
    <dsp:sp modelId="{FF0F7594-A83E-4D42-A7A7-D56A210AD5BD}">
      <dsp:nvSpPr>
        <dsp:cNvPr id="0" name=""/>
        <dsp:cNvSpPr/>
      </dsp:nvSpPr>
      <dsp:spPr>
        <a:xfrm rot="5400000">
          <a:off x="-249229" y="2007513"/>
          <a:ext cx="1661531" cy="11630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Lojistik Yönetimi</a:t>
          </a:r>
          <a:endParaRPr lang="en-US" sz="1700" kern="1200" dirty="0"/>
        </a:p>
      </dsp:txBody>
      <dsp:txXfrm rot="-5400000">
        <a:off x="1" y="2339819"/>
        <a:ext cx="1163072" cy="498459"/>
      </dsp:txXfrm>
    </dsp:sp>
    <dsp:sp modelId="{C7F1AC94-AAF5-4208-87BA-C1F188102EEE}">
      <dsp:nvSpPr>
        <dsp:cNvPr id="0" name=""/>
        <dsp:cNvSpPr/>
      </dsp:nvSpPr>
      <dsp:spPr>
        <a:xfrm rot="5400000">
          <a:off x="1710460" y="1105784"/>
          <a:ext cx="1290216" cy="23849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Planlama</a:t>
          </a:r>
          <a:endParaRPr lang="en-US" sz="1400" kern="1200" dirty="0"/>
        </a:p>
        <a:p>
          <a:pPr marL="114300" lvl="1" indent="-114300" algn="l" defTabSz="622300">
            <a:lnSpc>
              <a:spcPct val="90000"/>
            </a:lnSpc>
            <a:spcBef>
              <a:spcPct val="0"/>
            </a:spcBef>
            <a:spcAft>
              <a:spcPct val="15000"/>
            </a:spcAft>
            <a:buChar char="•"/>
          </a:pPr>
          <a:r>
            <a:rPr lang="tr-TR" sz="1400" kern="1200" dirty="0"/>
            <a:t>Örgütleme</a:t>
          </a:r>
          <a:endParaRPr lang="en-US" sz="1400" kern="1200" dirty="0"/>
        </a:p>
        <a:p>
          <a:pPr marL="114300" lvl="1" indent="-114300" algn="l" defTabSz="622300">
            <a:lnSpc>
              <a:spcPct val="90000"/>
            </a:lnSpc>
            <a:spcBef>
              <a:spcPct val="0"/>
            </a:spcBef>
            <a:spcAft>
              <a:spcPct val="15000"/>
            </a:spcAft>
            <a:buChar char="•"/>
          </a:pPr>
          <a:r>
            <a:rPr lang="tr-TR" sz="1400" kern="1200" dirty="0"/>
            <a:t>Yürütme</a:t>
          </a:r>
          <a:endParaRPr lang="en-US" sz="1400" kern="1200" dirty="0"/>
        </a:p>
        <a:p>
          <a:pPr marL="114300" lvl="1" indent="-114300" algn="l" defTabSz="622300">
            <a:lnSpc>
              <a:spcPct val="90000"/>
            </a:lnSpc>
            <a:spcBef>
              <a:spcPct val="0"/>
            </a:spcBef>
            <a:spcAft>
              <a:spcPct val="15000"/>
            </a:spcAft>
            <a:buChar char="•"/>
          </a:pPr>
          <a:r>
            <a:rPr lang="tr-TR" sz="1400" kern="1200" dirty="0"/>
            <a:t>Kontrol</a:t>
          </a:r>
          <a:endParaRPr lang="en-US" sz="1400" kern="1200" dirty="0"/>
        </a:p>
      </dsp:txBody>
      <dsp:txXfrm rot="-5400000">
        <a:off x="1163072" y="1716156"/>
        <a:ext cx="2322010" cy="1164250"/>
      </dsp:txXfrm>
    </dsp:sp>
    <dsp:sp modelId="{EEAC5C97-FC1F-4F81-874B-DF233A8271B9}">
      <dsp:nvSpPr>
        <dsp:cNvPr id="0" name=""/>
        <dsp:cNvSpPr/>
      </dsp:nvSpPr>
      <dsp:spPr>
        <a:xfrm rot="5400000">
          <a:off x="-249229" y="3772377"/>
          <a:ext cx="1661531" cy="11630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Lojistik Çıktılar</a:t>
          </a:r>
          <a:endParaRPr lang="en-US" sz="1700" kern="1200" dirty="0"/>
        </a:p>
      </dsp:txBody>
      <dsp:txXfrm rot="-5400000">
        <a:off x="1" y="4104683"/>
        <a:ext cx="1163072" cy="498459"/>
      </dsp:txXfrm>
    </dsp:sp>
    <dsp:sp modelId="{4D109D25-6886-479C-A099-D1F01C6E9063}">
      <dsp:nvSpPr>
        <dsp:cNvPr id="0" name=""/>
        <dsp:cNvSpPr/>
      </dsp:nvSpPr>
      <dsp:spPr>
        <a:xfrm rot="5400000">
          <a:off x="1503193" y="2870648"/>
          <a:ext cx="1704751" cy="23849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Doğru Ürün</a:t>
          </a:r>
          <a:endParaRPr lang="en-US" sz="1400" kern="1200" dirty="0"/>
        </a:p>
        <a:p>
          <a:pPr marL="114300" lvl="1" indent="-114300" algn="l" defTabSz="622300">
            <a:lnSpc>
              <a:spcPct val="90000"/>
            </a:lnSpc>
            <a:spcBef>
              <a:spcPct val="0"/>
            </a:spcBef>
            <a:spcAft>
              <a:spcPct val="15000"/>
            </a:spcAft>
            <a:buChar char="•"/>
          </a:pPr>
          <a:r>
            <a:rPr lang="tr-TR" sz="1400" kern="1200" dirty="0"/>
            <a:t>Doğru Zaman</a:t>
          </a:r>
          <a:endParaRPr lang="en-US" sz="1400" kern="1200" dirty="0"/>
        </a:p>
        <a:p>
          <a:pPr marL="114300" lvl="1" indent="-114300" algn="l" defTabSz="622300">
            <a:lnSpc>
              <a:spcPct val="90000"/>
            </a:lnSpc>
            <a:spcBef>
              <a:spcPct val="0"/>
            </a:spcBef>
            <a:spcAft>
              <a:spcPct val="15000"/>
            </a:spcAft>
            <a:buChar char="•"/>
          </a:pPr>
          <a:r>
            <a:rPr lang="tr-TR" sz="1400" kern="1200" dirty="0"/>
            <a:t>Doğru Yer</a:t>
          </a:r>
          <a:endParaRPr lang="en-US" sz="1400" kern="1200" dirty="0"/>
        </a:p>
        <a:p>
          <a:pPr marL="114300" lvl="1" indent="-114300" algn="l" defTabSz="622300">
            <a:lnSpc>
              <a:spcPct val="90000"/>
            </a:lnSpc>
            <a:spcBef>
              <a:spcPct val="0"/>
            </a:spcBef>
            <a:spcAft>
              <a:spcPct val="15000"/>
            </a:spcAft>
            <a:buChar char="•"/>
          </a:pPr>
          <a:r>
            <a:rPr lang="tr-TR" sz="1400" kern="1200" dirty="0"/>
            <a:t>Doğru Maliyet</a:t>
          </a:r>
          <a:endParaRPr lang="en-US" sz="1400" kern="1200" dirty="0"/>
        </a:p>
        <a:p>
          <a:pPr marL="114300" lvl="1" indent="-114300" algn="l" defTabSz="622300">
            <a:lnSpc>
              <a:spcPct val="90000"/>
            </a:lnSpc>
            <a:spcBef>
              <a:spcPct val="0"/>
            </a:spcBef>
            <a:spcAft>
              <a:spcPct val="15000"/>
            </a:spcAft>
            <a:buChar char="•"/>
          </a:pPr>
          <a:r>
            <a:rPr lang="tr-TR" sz="1400" kern="1200" dirty="0"/>
            <a:t>Yüksek Esneklik</a:t>
          </a:r>
          <a:endParaRPr lang="en-US" sz="1400" kern="1200" dirty="0"/>
        </a:p>
        <a:p>
          <a:pPr marL="114300" lvl="1" indent="-114300" algn="l" defTabSz="622300">
            <a:lnSpc>
              <a:spcPct val="90000"/>
            </a:lnSpc>
            <a:spcBef>
              <a:spcPct val="0"/>
            </a:spcBef>
            <a:spcAft>
              <a:spcPct val="15000"/>
            </a:spcAft>
            <a:buChar char="•"/>
          </a:pPr>
          <a:r>
            <a:rPr lang="tr-TR" sz="1400" kern="1200" dirty="0"/>
            <a:t>Hasarsız Teslim</a:t>
          </a:r>
          <a:endParaRPr lang="en-US" sz="1400" kern="1200" dirty="0"/>
        </a:p>
      </dsp:txBody>
      <dsp:txXfrm rot="-5400000">
        <a:off x="1163073" y="3293988"/>
        <a:ext cx="2301774" cy="1538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05E21-211F-4254-8B68-1C84DC6E32E7}">
      <dsp:nvSpPr>
        <dsp:cNvPr id="0" name=""/>
        <dsp:cNvSpPr/>
      </dsp:nvSpPr>
      <dsp:spPr>
        <a:xfrm>
          <a:off x="0" y="637703"/>
          <a:ext cx="2119306" cy="100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0E60ED-7EB9-40DA-A593-E54EFE3D7571}">
      <dsp:nvSpPr>
        <dsp:cNvPr id="0" name=""/>
        <dsp:cNvSpPr/>
      </dsp:nvSpPr>
      <dsp:spPr>
        <a:xfrm>
          <a:off x="105965" y="47303"/>
          <a:ext cx="1483514" cy="118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73" tIns="0" rIns="56073" bIns="0" numCol="1" spcCol="1270" anchor="ctr" anchorCtr="0">
          <a:noAutofit/>
        </a:bodyPr>
        <a:lstStyle/>
        <a:p>
          <a:pPr marL="0" lvl="0" indent="0" algn="ctr" defTabSz="622300">
            <a:lnSpc>
              <a:spcPct val="90000"/>
            </a:lnSpc>
            <a:spcBef>
              <a:spcPct val="0"/>
            </a:spcBef>
            <a:spcAft>
              <a:spcPct val="35000"/>
            </a:spcAft>
            <a:buNone/>
          </a:pPr>
          <a:r>
            <a:rPr lang="tr-TR" sz="1400" kern="1200" dirty="0"/>
            <a:t>Tedarik Lojistiği</a:t>
          </a:r>
        </a:p>
        <a:p>
          <a:pPr marL="0" lvl="0" indent="0" algn="ctr" defTabSz="622300">
            <a:lnSpc>
              <a:spcPct val="90000"/>
            </a:lnSpc>
            <a:spcBef>
              <a:spcPct val="0"/>
            </a:spcBef>
            <a:spcAft>
              <a:spcPct val="35000"/>
            </a:spcAft>
            <a:buNone/>
          </a:pPr>
          <a:r>
            <a:rPr lang="tr-TR" sz="1400" kern="1200" dirty="0"/>
            <a:t>(Inbound)</a:t>
          </a:r>
          <a:endParaRPr lang="en-US" sz="1400" kern="1200" dirty="0"/>
        </a:p>
      </dsp:txBody>
      <dsp:txXfrm>
        <a:off x="163607" y="104945"/>
        <a:ext cx="1368230" cy="1065516"/>
      </dsp:txXfrm>
    </dsp:sp>
    <dsp:sp modelId="{71ADC597-4E4B-4679-B7E7-29EE8A3750D8}">
      <dsp:nvSpPr>
        <dsp:cNvPr id="0" name=""/>
        <dsp:cNvSpPr/>
      </dsp:nvSpPr>
      <dsp:spPr>
        <a:xfrm>
          <a:off x="0" y="2452104"/>
          <a:ext cx="2119306" cy="100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915396-DF64-4957-A4AA-926BEC489004}">
      <dsp:nvSpPr>
        <dsp:cNvPr id="0" name=""/>
        <dsp:cNvSpPr/>
      </dsp:nvSpPr>
      <dsp:spPr>
        <a:xfrm>
          <a:off x="105965" y="1861704"/>
          <a:ext cx="1483514" cy="118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73" tIns="0" rIns="56073" bIns="0" numCol="1" spcCol="1270" anchor="ctr" anchorCtr="0">
          <a:noAutofit/>
        </a:bodyPr>
        <a:lstStyle/>
        <a:p>
          <a:pPr marL="0" lvl="0" indent="0" algn="ctr" defTabSz="622300">
            <a:lnSpc>
              <a:spcPct val="90000"/>
            </a:lnSpc>
            <a:spcBef>
              <a:spcPct val="0"/>
            </a:spcBef>
            <a:spcAft>
              <a:spcPct val="35000"/>
            </a:spcAft>
            <a:buNone/>
          </a:pPr>
          <a:r>
            <a:rPr lang="tr-TR" sz="1400" kern="1200" dirty="0"/>
            <a:t>Üretim Lojistiği</a:t>
          </a:r>
          <a:endParaRPr lang="en-US" sz="1400" kern="1200" dirty="0"/>
        </a:p>
      </dsp:txBody>
      <dsp:txXfrm>
        <a:off x="163607" y="1919346"/>
        <a:ext cx="1368230" cy="1065516"/>
      </dsp:txXfrm>
    </dsp:sp>
    <dsp:sp modelId="{819A35E8-CF41-41FB-AFA9-A96730E37871}">
      <dsp:nvSpPr>
        <dsp:cNvPr id="0" name=""/>
        <dsp:cNvSpPr/>
      </dsp:nvSpPr>
      <dsp:spPr>
        <a:xfrm>
          <a:off x="0" y="4266504"/>
          <a:ext cx="2119306" cy="100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2AFA63-92B7-4A64-8C1D-82B219D249A0}">
      <dsp:nvSpPr>
        <dsp:cNvPr id="0" name=""/>
        <dsp:cNvSpPr/>
      </dsp:nvSpPr>
      <dsp:spPr>
        <a:xfrm>
          <a:off x="105965" y="3676104"/>
          <a:ext cx="1483514" cy="118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73" tIns="0" rIns="56073" bIns="0" numCol="1" spcCol="1270" anchor="ctr" anchorCtr="0">
          <a:noAutofit/>
        </a:bodyPr>
        <a:lstStyle/>
        <a:p>
          <a:pPr marL="0" lvl="0" indent="0" algn="ctr" defTabSz="622300">
            <a:lnSpc>
              <a:spcPct val="90000"/>
            </a:lnSpc>
            <a:spcBef>
              <a:spcPct val="0"/>
            </a:spcBef>
            <a:spcAft>
              <a:spcPct val="35000"/>
            </a:spcAft>
            <a:buNone/>
          </a:pPr>
          <a:r>
            <a:rPr lang="tr-TR" sz="1400" kern="1200" dirty="0"/>
            <a:t>Dağıtım Lojistiği (Outbound)</a:t>
          </a:r>
          <a:endParaRPr lang="en-US" sz="1400" kern="1200" dirty="0"/>
        </a:p>
      </dsp:txBody>
      <dsp:txXfrm>
        <a:off x="163607" y="3733746"/>
        <a:ext cx="1368230" cy="10655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FE881-5B17-4706-8D1B-923647FC763E}"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2099E-725A-4FF5-907B-9E2A0B334C7E}" type="slidenum">
              <a:rPr lang="en-US" smtClean="0"/>
              <a:t>‹#›</a:t>
            </a:fld>
            <a:endParaRPr lang="en-US"/>
          </a:p>
        </p:txBody>
      </p:sp>
    </p:spTree>
    <p:extLst>
      <p:ext uri="{BB962C8B-B14F-4D97-AF65-F5344CB8AC3E}">
        <p14:creationId xmlns:p14="http://schemas.microsoft.com/office/powerpoint/2010/main" val="140001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1E8AFC0-47B3-4EDC-A05A-AF8DFCE65C0B}" type="slidenum">
              <a:rPr lang="tr-TR" smtClean="0"/>
              <a:pPr/>
              <a:t>2</a:t>
            </a:fld>
            <a:endParaRPr lang="tr-TR"/>
          </a:p>
        </p:txBody>
      </p:sp>
    </p:spTree>
    <p:extLst>
      <p:ext uri="{BB962C8B-B14F-4D97-AF65-F5344CB8AC3E}">
        <p14:creationId xmlns:p14="http://schemas.microsoft.com/office/powerpoint/2010/main" val="349078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cs typeface="Times New Roman" pitchFamily="18" charset="0"/>
              </a:rPr>
              <a:t>Gelen yük lojistiği (Inbound Logistics)tedarik</a:t>
            </a:r>
          </a:p>
          <a:p>
            <a:pPr lvl="1"/>
            <a:r>
              <a:rPr lang="tr-TR">
                <a:cs typeface="Times New Roman" pitchFamily="18" charset="0"/>
              </a:rPr>
              <a:t>Ham maddelerin tedarikçiden toplanmasını, depolanmasını içeriyor</a:t>
            </a:r>
          </a:p>
          <a:p>
            <a:pPr lvl="1"/>
            <a:r>
              <a:rPr lang="tr-TR">
                <a:cs typeface="Times New Roman" pitchFamily="18" charset="0"/>
              </a:rPr>
              <a:t>Faaliyet, tamamen üretim öncesi gerçekleştirilerek kaynakların üretim hattına taşınmasına hizmet etmektedir</a:t>
            </a:r>
          </a:p>
          <a:p>
            <a:pPr marL="457200" lvl="1" indent="0">
              <a:buNone/>
            </a:pPr>
            <a:endParaRPr lang="tr-TR">
              <a:cs typeface="Times New Roman" pitchFamily="18" charset="0"/>
            </a:endParaRPr>
          </a:p>
          <a:p>
            <a:r>
              <a:rPr lang="tr-TR">
                <a:cs typeface="Times New Roman" pitchFamily="18" charset="0"/>
              </a:rPr>
              <a:t>Giden yük lojistiği (Outbound Logistics) sevkyat lojstiği</a:t>
            </a:r>
          </a:p>
          <a:p>
            <a:pPr lvl="1"/>
            <a:r>
              <a:rPr lang="tr-TR">
                <a:cs typeface="Times New Roman" pitchFamily="18" charset="0"/>
              </a:rPr>
              <a:t>Üreticilerden mamullerin toplanarak stoklanması ve müşterilere dağıtılmasını sağlayan sistemin işlemesiyle gerçekleşir</a:t>
            </a:r>
          </a:p>
          <a:p>
            <a:endParaRPr lang="tr-TR"/>
          </a:p>
        </p:txBody>
      </p:sp>
      <p:sp>
        <p:nvSpPr>
          <p:cNvPr id="4" name="Slayt Numarası Yer Tutucusu 3"/>
          <p:cNvSpPr>
            <a:spLocks noGrp="1"/>
          </p:cNvSpPr>
          <p:nvPr>
            <p:ph type="sldNum" sz="quarter" idx="10"/>
          </p:nvPr>
        </p:nvSpPr>
        <p:spPr/>
        <p:txBody>
          <a:bodyPr/>
          <a:lstStyle/>
          <a:p>
            <a:fld id="{B1BB33BE-FD5C-46AA-9B15-E750FDC3655E}" type="slidenum">
              <a:rPr lang="tr-TR" smtClean="0"/>
              <a:t>12</a:t>
            </a:fld>
            <a:endParaRPr lang="tr-TR"/>
          </a:p>
        </p:txBody>
      </p:sp>
    </p:spTree>
    <p:extLst>
      <p:ext uri="{BB962C8B-B14F-4D97-AF65-F5344CB8AC3E}">
        <p14:creationId xmlns:p14="http://schemas.microsoft.com/office/powerpoint/2010/main" val="397397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B1CAC09-8187-42D0-80DE-A78BF86E3936}" type="slidenum">
              <a:rPr lang="tr-TR" smtClean="0"/>
              <a:t>13</a:t>
            </a:fld>
            <a:endParaRPr lang="tr-TR"/>
          </a:p>
        </p:txBody>
      </p:sp>
    </p:spTree>
    <p:extLst>
      <p:ext uri="{BB962C8B-B14F-4D97-AF65-F5344CB8AC3E}">
        <p14:creationId xmlns:p14="http://schemas.microsoft.com/office/powerpoint/2010/main" val="166602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a:solidFill>
                  <a:schemeClr val="tx1"/>
                </a:solidFill>
                <a:effectLst/>
                <a:latin typeface="+mn-lt"/>
                <a:ea typeface="+mn-ea"/>
                <a:cs typeface="+mn-cs"/>
              </a:rPr>
              <a:t>“Şirketler Değil….! Tedarik Zincirleri Rekabet eder”</a:t>
            </a:r>
            <a:endParaRPr lang="tr-TR"/>
          </a:p>
        </p:txBody>
      </p:sp>
      <p:sp>
        <p:nvSpPr>
          <p:cNvPr id="4" name="Slayt Numarası Yer Tutucusu 3"/>
          <p:cNvSpPr>
            <a:spLocks noGrp="1"/>
          </p:cNvSpPr>
          <p:nvPr>
            <p:ph type="sldNum" sz="quarter" idx="10"/>
          </p:nvPr>
        </p:nvSpPr>
        <p:spPr/>
        <p:txBody>
          <a:bodyPr/>
          <a:lstStyle/>
          <a:p>
            <a:fld id="{B1BB33BE-FD5C-46AA-9B15-E750FDC3655E}" type="slidenum">
              <a:rPr lang="tr-TR" smtClean="0"/>
              <a:t>14</a:t>
            </a:fld>
            <a:endParaRPr lang="tr-TR"/>
          </a:p>
        </p:txBody>
      </p:sp>
    </p:spTree>
    <p:extLst>
      <p:ext uri="{BB962C8B-B14F-4D97-AF65-F5344CB8AC3E}">
        <p14:creationId xmlns:p14="http://schemas.microsoft.com/office/powerpoint/2010/main" val="307515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1BB33BE-FD5C-46AA-9B15-E750FDC3655E}" type="slidenum">
              <a:rPr lang="tr-TR" smtClean="0"/>
              <a:t>15</a:t>
            </a:fld>
            <a:endParaRPr lang="tr-TR"/>
          </a:p>
        </p:txBody>
      </p:sp>
    </p:spTree>
    <p:extLst>
      <p:ext uri="{BB962C8B-B14F-4D97-AF65-F5344CB8AC3E}">
        <p14:creationId xmlns:p14="http://schemas.microsoft.com/office/powerpoint/2010/main" val="345869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1E8AFC0-47B3-4EDC-A05A-AF8DFCE65C0B}" type="slidenum">
              <a:rPr lang="tr-TR" smtClean="0"/>
              <a:pPr/>
              <a:t>3</a:t>
            </a:fld>
            <a:endParaRPr lang="tr-TR"/>
          </a:p>
        </p:txBody>
      </p:sp>
    </p:spTree>
    <p:extLst>
      <p:ext uri="{BB962C8B-B14F-4D97-AF65-F5344CB8AC3E}">
        <p14:creationId xmlns:p14="http://schemas.microsoft.com/office/powerpoint/2010/main" val="174515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1E8AFC0-47B3-4EDC-A05A-AF8DFCE65C0B}" type="slidenum">
              <a:rPr lang="tr-TR" smtClean="0"/>
              <a:pPr/>
              <a:t>5</a:t>
            </a:fld>
            <a:endParaRPr lang="tr-TR"/>
          </a:p>
        </p:txBody>
      </p:sp>
    </p:spTree>
    <p:extLst>
      <p:ext uri="{BB962C8B-B14F-4D97-AF65-F5344CB8AC3E}">
        <p14:creationId xmlns:p14="http://schemas.microsoft.com/office/powerpoint/2010/main" val="420411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Bu oranlara rağmen ticaret sistemi birçok insanın beklentilerinin aksine direncini ve süreç adaptasyonunu kanıtlamıştır. Küresel ticaretin çarkları dönmeye devam etmekte ve birçok ekonomi toparlanmaktadır. Her ne kadar küresel piyasa toparlanmaya elverişli olsa da </a:t>
            </a:r>
            <a:r>
              <a:rPr lang="tr-TR" sz="1200" b="0" i="0" kern="1200" dirty="0" err="1">
                <a:solidFill>
                  <a:schemeClr val="tx1"/>
                </a:solidFill>
                <a:effectLst/>
                <a:latin typeface="+mn-lt"/>
                <a:ea typeface="+mn-ea"/>
                <a:cs typeface="+mn-cs"/>
              </a:rPr>
              <a:t>pandemi</a:t>
            </a:r>
            <a:r>
              <a:rPr lang="tr-TR" sz="1200" b="0" i="0" kern="1200" dirty="0">
                <a:solidFill>
                  <a:schemeClr val="tx1"/>
                </a:solidFill>
                <a:effectLst/>
                <a:latin typeface="+mn-lt"/>
                <a:ea typeface="+mn-ea"/>
                <a:cs typeface="+mn-cs"/>
              </a:rPr>
              <a:t> kaynaklı oluşan bu krizde hizmet sektörü hala sorunlar yaşamaktadır. Dünya Ticaret Örgütü (DTÖ), bu raporda dünya ticaretinin neden aynı anda bu kadar savunmasız ama bir o kadar da dayanıklı olduğunu açıklamaktadır. Aşağıdaki grafikte dünya ekonomisinin 2008 finansal krizindeki yaşadığı kırılma ile 2020 yılında </a:t>
            </a:r>
            <a:r>
              <a:rPr lang="tr-TR" sz="1200" b="0" i="0" kern="1200" dirty="0" err="1">
                <a:solidFill>
                  <a:schemeClr val="tx1"/>
                </a:solidFill>
                <a:effectLst/>
                <a:latin typeface="+mn-lt"/>
                <a:ea typeface="+mn-ea"/>
                <a:cs typeface="+mn-cs"/>
              </a:rPr>
              <a:t>pandemiden</a:t>
            </a:r>
            <a:r>
              <a:rPr lang="tr-TR" sz="1200" b="0" i="0" kern="1200" dirty="0">
                <a:solidFill>
                  <a:schemeClr val="tx1"/>
                </a:solidFill>
                <a:effectLst/>
                <a:latin typeface="+mn-lt"/>
                <a:ea typeface="+mn-ea"/>
                <a:cs typeface="+mn-cs"/>
              </a:rPr>
              <a:t> kaynaklanan kırılmanın birlikte görülmesi mümkündür.</a:t>
            </a:r>
            <a:endParaRPr lang="tr-TR" dirty="0"/>
          </a:p>
        </p:txBody>
      </p:sp>
      <p:sp>
        <p:nvSpPr>
          <p:cNvPr id="4" name="Slayt Numarası Yer Tutucusu 3"/>
          <p:cNvSpPr>
            <a:spLocks noGrp="1"/>
          </p:cNvSpPr>
          <p:nvPr>
            <p:ph type="sldNum" sz="quarter" idx="5"/>
          </p:nvPr>
        </p:nvSpPr>
        <p:spPr/>
        <p:txBody>
          <a:bodyPr/>
          <a:lstStyle/>
          <a:p>
            <a:fld id="{B1BB33BE-FD5C-46AA-9B15-E750FDC3655E}" type="slidenum">
              <a:rPr lang="tr-TR" smtClean="0"/>
              <a:t>6</a:t>
            </a:fld>
            <a:endParaRPr lang="tr-TR"/>
          </a:p>
        </p:txBody>
      </p:sp>
    </p:spTree>
    <p:extLst>
      <p:ext uri="{BB962C8B-B14F-4D97-AF65-F5344CB8AC3E}">
        <p14:creationId xmlns:p14="http://schemas.microsoft.com/office/powerpoint/2010/main" val="331380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a:t>Dünya üzerindeki gelişmiş ülkelerin tamamının entegre olduğu </a:t>
            </a:r>
          </a:p>
          <a:p>
            <a:r>
              <a:rPr lang="tr-TR" sz="1200" b="1" dirty="0"/>
              <a:t>günden güne gelişen lojistik sektörü, Türkiye’de de 1980’lerle 1990’lı </a:t>
            </a:r>
          </a:p>
          <a:p>
            <a:r>
              <a:rPr lang="tr-TR" sz="1200" b="1" dirty="0"/>
              <a:t>yıllar arasında kara, hava, deniz, demiryolu ve kombine taşımacılık </a:t>
            </a:r>
          </a:p>
          <a:p>
            <a:r>
              <a:rPr lang="tr-TR" sz="1200" b="1" dirty="0"/>
              <a:t>alanlarındaki yatırımlarla alt yapısını oluşturmuştur, 1990’lı yıllarda da </a:t>
            </a:r>
          </a:p>
          <a:p>
            <a:r>
              <a:rPr lang="tr-TR" sz="1200" b="1" dirty="0"/>
              <a:t>atılıma geçmiştir. </a:t>
            </a:r>
          </a:p>
          <a:p>
            <a:r>
              <a:rPr lang="tr-TR" sz="1200" dirty="0"/>
              <a:t>Dünyadaki benzer uygulamalara paralel biçimde  hizmetlerini çeşitlendiren ve uzmanlaştıran</a:t>
            </a:r>
            <a:r>
              <a:rPr lang="tr-TR" sz="1200" b="1" dirty="0"/>
              <a:t> Türkiye ‘de yerleşik lojistik  sektörü, 2000 yılının başına gelindiğinde, emekleme devresini geride bırakarak, yerli ve uluslararası şirketlerde işbirliğine giden, yurtdışı bürolar açan hizmetlerinin kalitesini sürekli artıran, dinamik bir sektör haline gelmiştir.</a:t>
            </a:r>
          </a:p>
          <a:p>
            <a:endParaRPr lang="tr-TR" dirty="0"/>
          </a:p>
        </p:txBody>
      </p:sp>
      <p:sp>
        <p:nvSpPr>
          <p:cNvPr id="4" name="Slayt Numarası Yer Tutucusu 3"/>
          <p:cNvSpPr>
            <a:spLocks noGrp="1"/>
          </p:cNvSpPr>
          <p:nvPr>
            <p:ph type="sldNum" sz="quarter" idx="10"/>
          </p:nvPr>
        </p:nvSpPr>
        <p:spPr/>
        <p:txBody>
          <a:bodyPr/>
          <a:lstStyle/>
          <a:p>
            <a:fld id="{D1E8AFC0-47B3-4EDC-A05A-AF8DFCE65C0B}" type="slidenum">
              <a:rPr lang="tr-TR" smtClean="0"/>
              <a:pPr/>
              <a:t>7</a:t>
            </a:fld>
            <a:endParaRPr lang="tr-TR"/>
          </a:p>
        </p:txBody>
      </p:sp>
    </p:spTree>
    <p:extLst>
      <p:ext uri="{BB962C8B-B14F-4D97-AF65-F5344CB8AC3E}">
        <p14:creationId xmlns:p14="http://schemas.microsoft.com/office/powerpoint/2010/main" val="140479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Mal ve hizmet ihracatının menzilini artırma, ülkeye coğrafi olarak uzak ihracat potansiyeli yüksek ülkelerle ticareti geliştirme hedefine yönelik "Uzak Ülkeler </a:t>
            </a:r>
            <a:r>
              <a:rPr lang="tr-TR" dirty="0" err="1"/>
              <a:t>Stratejisi"nin</a:t>
            </a:r>
            <a:r>
              <a:rPr lang="tr-TR" dirty="0"/>
              <a:t> hayata geçirilmesi kararlaştırılırken, bu karara 2022-2024 yıllarına ilişkin Orta Vadeli Program'da da yer verildi. </a:t>
            </a:r>
          </a:p>
          <a:p>
            <a:endParaRPr lang="tr-TR" dirty="0"/>
          </a:p>
        </p:txBody>
      </p:sp>
      <p:sp>
        <p:nvSpPr>
          <p:cNvPr id="4" name="Slayt Numarası Yer Tutucusu 3"/>
          <p:cNvSpPr>
            <a:spLocks noGrp="1"/>
          </p:cNvSpPr>
          <p:nvPr>
            <p:ph type="sldNum" sz="quarter" idx="10"/>
          </p:nvPr>
        </p:nvSpPr>
        <p:spPr/>
        <p:txBody>
          <a:bodyPr/>
          <a:lstStyle/>
          <a:p>
            <a:fld id="{D1E8AFC0-47B3-4EDC-A05A-AF8DFCE65C0B}" type="slidenum">
              <a:rPr lang="tr-TR" smtClean="0"/>
              <a:pPr/>
              <a:t>8</a:t>
            </a:fld>
            <a:endParaRPr lang="tr-TR"/>
          </a:p>
        </p:txBody>
      </p:sp>
    </p:spTree>
    <p:extLst>
      <p:ext uri="{BB962C8B-B14F-4D97-AF65-F5344CB8AC3E}">
        <p14:creationId xmlns:p14="http://schemas.microsoft.com/office/powerpoint/2010/main" val="146169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1E8AFC0-47B3-4EDC-A05A-AF8DFCE65C0B}" type="slidenum">
              <a:rPr lang="tr-TR" smtClean="0"/>
              <a:pPr/>
              <a:t>9</a:t>
            </a:fld>
            <a:endParaRPr lang="tr-TR"/>
          </a:p>
        </p:txBody>
      </p:sp>
    </p:spTree>
    <p:extLst>
      <p:ext uri="{BB962C8B-B14F-4D97-AF65-F5344CB8AC3E}">
        <p14:creationId xmlns:p14="http://schemas.microsoft.com/office/powerpoint/2010/main" val="265721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1E8AFC0-47B3-4EDC-A05A-AF8DFCE65C0B}" type="slidenum">
              <a:rPr lang="tr-TR" smtClean="0"/>
              <a:pPr/>
              <a:t>10</a:t>
            </a:fld>
            <a:endParaRPr lang="tr-TR"/>
          </a:p>
        </p:txBody>
      </p:sp>
    </p:spTree>
    <p:extLst>
      <p:ext uri="{BB962C8B-B14F-4D97-AF65-F5344CB8AC3E}">
        <p14:creationId xmlns:p14="http://schemas.microsoft.com/office/powerpoint/2010/main" val="389314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60800" y="9444038"/>
            <a:ext cx="2952750" cy="496887"/>
          </a:xfrm>
          <a:prstGeom prst="rect">
            <a:avLst/>
          </a:prstGeom>
          <a:noFill/>
          <a:ln>
            <a:miter lim="800000"/>
            <a:headEnd/>
            <a:tailEnd/>
          </a:ln>
        </p:spPr>
        <p:txBody>
          <a:bodyPr lIns="92117" tIns="46058" rIns="92117" bIns="46058" anchor="b"/>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FC5DC58E-0A2E-40AE-81A9-9BFBDB4257DE}" type="slidenum">
              <a:rPr lang="tr-TR" altLang="tr-TR" sz="1200">
                <a:latin typeface="Arial" panose="020B0604020202020204" pitchFamily="34" charset="0"/>
              </a:rPr>
              <a:pPr algn="r" eaLnBrk="1" hangingPunct="1"/>
              <a:t>11</a:t>
            </a:fld>
            <a:endParaRPr lang="tr-TR" altLang="tr-TR" sz="1200">
              <a:latin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latin typeface="Arial" panose="020B0604020202020204" pitchFamily="34" charset="0"/>
            </a:endParaRPr>
          </a:p>
        </p:txBody>
      </p:sp>
    </p:spTree>
    <p:extLst>
      <p:ext uri="{BB962C8B-B14F-4D97-AF65-F5344CB8AC3E}">
        <p14:creationId xmlns:p14="http://schemas.microsoft.com/office/powerpoint/2010/main" val="1415311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ABCC-AE89-BE05-A48D-E39875081A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DAD6C4-C7BA-D759-8340-84F012F1DD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453416A-D3CE-1CE6-A58E-D6A26509DB2A}"/>
              </a:ext>
            </a:extLst>
          </p:cNvPr>
          <p:cNvSpPr>
            <a:spLocks noGrp="1"/>
          </p:cNvSpPr>
          <p:nvPr>
            <p:ph type="ftr" sz="quarter" idx="11"/>
          </p:nvPr>
        </p:nvSpPr>
        <p:spPr>
          <a:xfrm>
            <a:off x="2884054" y="6317673"/>
            <a:ext cx="4114800" cy="258617"/>
          </a:xfrm>
          <a:prstGeom prst="rect">
            <a:avLst/>
          </a:prstGeom>
        </p:spPr>
        <p:txBody>
          <a:bodyPr lIns="0" tIns="0" rIns="0" bIns="0" anchor="ctr"/>
          <a:lstStyle>
            <a:lvl1pPr>
              <a:defRPr sz="10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A2AB507-F1E6-51BA-F7D3-37B3D8EA2C8C}"/>
              </a:ext>
            </a:extLst>
          </p:cNvPr>
          <p:cNvSpPr>
            <a:spLocks noGrp="1"/>
          </p:cNvSpPr>
          <p:nvPr>
            <p:ph type="sldNum" sz="quarter" idx="12"/>
          </p:nvPr>
        </p:nvSpPr>
        <p:spPr>
          <a:xfrm>
            <a:off x="11575070" y="6328641"/>
            <a:ext cx="490910" cy="365125"/>
          </a:xfrm>
          <a:prstGeom prst="rect">
            <a:avLst/>
          </a:prstGeom>
        </p:spPr>
        <p:txBody>
          <a:bodyPr/>
          <a:lstStyle/>
          <a:p>
            <a:fld id="{3F402241-42FF-48DF-A66B-4C3124D1D10E}" type="slidenum">
              <a:rPr lang="en-US" smtClean="0"/>
              <a:t>‹#›</a:t>
            </a:fld>
            <a:endParaRPr lang="en-US"/>
          </a:p>
        </p:txBody>
      </p:sp>
      <p:pic>
        <p:nvPicPr>
          <p:cNvPr id="7" name="Resim 6">
            <a:extLst>
              <a:ext uri="{FF2B5EF4-FFF2-40B4-BE49-F238E27FC236}">
                <a16:creationId xmlns:a16="http://schemas.microsoft.com/office/drawing/2014/main" id="{AB424F55-B317-4818-921C-1E856E0EC7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891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B118-D174-FAF0-0B79-D3055D1E0A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4412CC-3677-4DDC-41F6-6905D80B7C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AA6729E-3CAB-1263-21DE-70E2A8D80CBF}"/>
              </a:ext>
            </a:extLst>
          </p:cNvPr>
          <p:cNvSpPr>
            <a:spLocks noGrp="1"/>
          </p:cNvSpPr>
          <p:nvPr>
            <p:ph type="sldNum" sz="quarter" idx="12"/>
          </p:nvPr>
        </p:nvSpPr>
        <p:spPr>
          <a:xfrm>
            <a:off x="11575070" y="6328641"/>
            <a:ext cx="490910" cy="365125"/>
          </a:xfrm>
          <a:prstGeom prst="rect">
            <a:avLst/>
          </a:prstGeom>
        </p:spPr>
        <p:txBody>
          <a:bodyPr/>
          <a:lstStyle/>
          <a:p>
            <a:fld id="{3F402241-42FF-48DF-A66B-4C3124D1D10E}" type="slidenum">
              <a:rPr lang="en-US" smtClean="0"/>
              <a:t>‹#›</a:t>
            </a:fld>
            <a:endParaRPr lang="en-US"/>
          </a:p>
        </p:txBody>
      </p:sp>
      <p:sp>
        <p:nvSpPr>
          <p:cNvPr id="7" name="Footer Placeholder 4">
            <a:extLst>
              <a:ext uri="{FF2B5EF4-FFF2-40B4-BE49-F238E27FC236}">
                <a16:creationId xmlns:a16="http://schemas.microsoft.com/office/drawing/2014/main" id="{00EAF741-AF7C-4E84-2397-164D31262B0A}"/>
              </a:ext>
            </a:extLst>
          </p:cNvPr>
          <p:cNvSpPr>
            <a:spLocks noGrp="1"/>
          </p:cNvSpPr>
          <p:nvPr>
            <p:ph type="ftr" sz="quarter" idx="11"/>
          </p:nvPr>
        </p:nvSpPr>
        <p:spPr>
          <a:xfrm>
            <a:off x="2884054" y="6317673"/>
            <a:ext cx="4114800" cy="258617"/>
          </a:xfrm>
          <a:prstGeom prst="rect">
            <a:avLst/>
          </a:prstGeom>
        </p:spPr>
        <p:txBody>
          <a:bodyPr lIns="0" tIns="0" rIns="0" bIns="0" anchor="ctr"/>
          <a:lstStyle>
            <a:lvl1pPr>
              <a:defRPr sz="1000">
                <a:solidFill>
                  <a:schemeClr val="bg1"/>
                </a:solidFill>
              </a:defRPr>
            </a:lvl1pPr>
          </a:lstStyle>
          <a:p>
            <a:endParaRPr lang="en-US"/>
          </a:p>
        </p:txBody>
      </p:sp>
    </p:spTree>
    <p:extLst>
      <p:ext uri="{BB962C8B-B14F-4D97-AF65-F5344CB8AC3E}">
        <p14:creationId xmlns:p14="http://schemas.microsoft.com/office/powerpoint/2010/main" val="87184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F053B0-1877-F057-C50F-538BEDB0CD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0C50FB-5810-816A-215B-3DFF8BA39B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DB9C31E-A5C0-75C7-0E3C-84B58D0903FA}"/>
              </a:ext>
            </a:extLst>
          </p:cNvPr>
          <p:cNvSpPr>
            <a:spLocks noGrp="1"/>
          </p:cNvSpPr>
          <p:nvPr>
            <p:ph type="sldNum" sz="quarter" idx="12"/>
          </p:nvPr>
        </p:nvSpPr>
        <p:spPr>
          <a:xfrm>
            <a:off x="11575070" y="6328641"/>
            <a:ext cx="490910" cy="365125"/>
          </a:xfrm>
          <a:prstGeom prst="rect">
            <a:avLst/>
          </a:prstGeom>
        </p:spPr>
        <p:txBody>
          <a:bodyPr/>
          <a:lstStyle/>
          <a:p>
            <a:fld id="{3F402241-42FF-48DF-A66B-4C3124D1D10E}" type="slidenum">
              <a:rPr lang="en-US" smtClean="0"/>
              <a:t>‹#›</a:t>
            </a:fld>
            <a:endParaRPr lang="en-US"/>
          </a:p>
        </p:txBody>
      </p:sp>
      <p:sp>
        <p:nvSpPr>
          <p:cNvPr id="7" name="Footer Placeholder 4">
            <a:extLst>
              <a:ext uri="{FF2B5EF4-FFF2-40B4-BE49-F238E27FC236}">
                <a16:creationId xmlns:a16="http://schemas.microsoft.com/office/drawing/2014/main" id="{6546F1C6-42DD-424E-05A6-0D983EBBBF24}"/>
              </a:ext>
            </a:extLst>
          </p:cNvPr>
          <p:cNvSpPr>
            <a:spLocks noGrp="1"/>
          </p:cNvSpPr>
          <p:nvPr>
            <p:ph type="ftr" sz="quarter" idx="11"/>
          </p:nvPr>
        </p:nvSpPr>
        <p:spPr>
          <a:xfrm>
            <a:off x="2884054" y="6317673"/>
            <a:ext cx="4114800" cy="258617"/>
          </a:xfrm>
          <a:prstGeom prst="rect">
            <a:avLst/>
          </a:prstGeom>
        </p:spPr>
        <p:txBody>
          <a:bodyPr lIns="0" tIns="0" rIns="0" bIns="0" anchor="ctr"/>
          <a:lstStyle>
            <a:lvl1pPr>
              <a:defRPr sz="1000">
                <a:solidFill>
                  <a:schemeClr val="bg1"/>
                </a:solidFill>
              </a:defRPr>
            </a:lvl1pPr>
          </a:lstStyle>
          <a:p>
            <a:endParaRPr lang="en-US"/>
          </a:p>
        </p:txBody>
      </p:sp>
    </p:spTree>
    <p:extLst>
      <p:ext uri="{BB962C8B-B14F-4D97-AF65-F5344CB8AC3E}">
        <p14:creationId xmlns:p14="http://schemas.microsoft.com/office/powerpoint/2010/main" val="108814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B567-07C6-23AB-466A-2E42AB098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96EA4-4A00-FE57-A7D6-6386B015C2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D7238A7-2496-D8DA-9108-7A3D96ED8F9B}"/>
              </a:ext>
            </a:extLst>
          </p:cNvPr>
          <p:cNvSpPr>
            <a:spLocks noGrp="1"/>
          </p:cNvSpPr>
          <p:nvPr>
            <p:ph type="sldNum" sz="quarter" idx="12"/>
          </p:nvPr>
        </p:nvSpPr>
        <p:spPr>
          <a:xfrm>
            <a:off x="11575070" y="6328641"/>
            <a:ext cx="490910" cy="365125"/>
          </a:xfrm>
          <a:prstGeom prst="rect">
            <a:avLst/>
          </a:prstGeom>
        </p:spPr>
        <p:txBody>
          <a:bodyPr/>
          <a:lstStyle/>
          <a:p>
            <a:fld id="{3F402241-42FF-48DF-A66B-4C3124D1D10E}" type="slidenum">
              <a:rPr lang="en-US" smtClean="0"/>
              <a:t>‹#›</a:t>
            </a:fld>
            <a:endParaRPr lang="en-US"/>
          </a:p>
        </p:txBody>
      </p:sp>
      <p:sp>
        <p:nvSpPr>
          <p:cNvPr id="7" name="Footer Placeholder 4">
            <a:extLst>
              <a:ext uri="{FF2B5EF4-FFF2-40B4-BE49-F238E27FC236}">
                <a16:creationId xmlns:a16="http://schemas.microsoft.com/office/drawing/2014/main" id="{624FF86B-3E8C-F6A4-80AB-6DF55ABE6206}"/>
              </a:ext>
            </a:extLst>
          </p:cNvPr>
          <p:cNvSpPr>
            <a:spLocks noGrp="1"/>
          </p:cNvSpPr>
          <p:nvPr>
            <p:ph type="ftr" sz="quarter" idx="11"/>
          </p:nvPr>
        </p:nvSpPr>
        <p:spPr>
          <a:xfrm>
            <a:off x="2884054" y="6317673"/>
            <a:ext cx="4114800" cy="258617"/>
          </a:xfrm>
          <a:prstGeom prst="rect">
            <a:avLst/>
          </a:prstGeom>
        </p:spPr>
        <p:txBody>
          <a:bodyPr lIns="0" tIns="0" rIns="0" bIns="0" anchor="ctr"/>
          <a:lstStyle>
            <a:lvl1pPr>
              <a:defRPr sz="1000">
                <a:solidFill>
                  <a:schemeClr val="bg1"/>
                </a:solidFill>
              </a:defRPr>
            </a:lvl1pPr>
          </a:lstStyle>
          <a:p>
            <a:endParaRPr lang="en-US"/>
          </a:p>
        </p:txBody>
      </p:sp>
      <p:pic>
        <p:nvPicPr>
          <p:cNvPr id="5" name="Resim 4">
            <a:extLst>
              <a:ext uri="{FF2B5EF4-FFF2-40B4-BE49-F238E27FC236}">
                <a16:creationId xmlns:a16="http://schemas.microsoft.com/office/drawing/2014/main" id="{EBD7C2B6-9D19-4B73-8095-1BD29EEBAD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752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D0C7A-0BBF-240C-51FA-35F241800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4F07F4-DACA-AD16-4FB8-89BAC5E59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6EDEA4E-5217-55DC-64AA-8866902B99D2}"/>
              </a:ext>
            </a:extLst>
          </p:cNvPr>
          <p:cNvSpPr>
            <a:spLocks noGrp="1"/>
          </p:cNvSpPr>
          <p:nvPr>
            <p:ph type="sldNum" sz="quarter" idx="12"/>
          </p:nvPr>
        </p:nvSpPr>
        <p:spPr>
          <a:xfrm>
            <a:off x="11575070" y="6328641"/>
            <a:ext cx="490910" cy="365125"/>
          </a:xfrm>
          <a:prstGeom prst="rect">
            <a:avLst/>
          </a:prstGeom>
        </p:spPr>
        <p:txBody>
          <a:bodyPr/>
          <a:lstStyle/>
          <a:p>
            <a:fld id="{3F402241-42FF-48DF-A66B-4C3124D1D10E}" type="slidenum">
              <a:rPr lang="en-US" smtClean="0"/>
              <a:t>‹#›</a:t>
            </a:fld>
            <a:endParaRPr lang="en-US"/>
          </a:p>
        </p:txBody>
      </p:sp>
      <p:sp>
        <p:nvSpPr>
          <p:cNvPr id="7" name="Footer Placeholder 4">
            <a:extLst>
              <a:ext uri="{FF2B5EF4-FFF2-40B4-BE49-F238E27FC236}">
                <a16:creationId xmlns:a16="http://schemas.microsoft.com/office/drawing/2014/main" id="{97A5E1C0-B5E9-BD0E-E91D-191795A0BFF7}"/>
              </a:ext>
            </a:extLst>
          </p:cNvPr>
          <p:cNvSpPr>
            <a:spLocks noGrp="1"/>
          </p:cNvSpPr>
          <p:nvPr>
            <p:ph type="ftr" sz="quarter" idx="11"/>
          </p:nvPr>
        </p:nvSpPr>
        <p:spPr>
          <a:xfrm>
            <a:off x="2884054" y="6317673"/>
            <a:ext cx="4114800" cy="258617"/>
          </a:xfrm>
          <a:prstGeom prst="rect">
            <a:avLst/>
          </a:prstGeom>
        </p:spPr>
        <p:txBody>
          <a:bodyPr lIns="0" tIns="0" rIns="0" bIns="0" anchor="ctr"/>
          <a:lstStyle>
            <a:lvl1pPr>
              <a:defRPr sz="1000">
                <a:solidFill>
                  <a:schemeClr val="bg1"/>
                </a:solidFill>
              </a:defRPr>
            </a:lvl1pPr>
          </a:lstStyle>
          <a:p>
            <a:endParaRPr lang="en-US"/>
          </a:p>
        </p:txBody>
      </p:sp>
    </p:spTree>
    <p:extLst>
      <p:ext uri="{BB962C8B-B14F-4D97-AF65-F5344CB8AC3E}">
        <p14:creationId xmlns:p14="http://schemas.microsoft.com/office/powerpoint/2010/main" val="216366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BCE3-DCC0-FCE3-26E3-F1F4893F5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038C6-E25F-CA4A-60A9-D9763EDB25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1BE09-9C10-E4B4-62A2-CD9AE6AF37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2800DC3-F641-2BCA-EE1C-CC30DF4C649F}"/>
              </a:ext>
            </a:extLst>
          </p:cNvPr>
          <p:cNvSpPr>
            <a:spLocks noGrp="1"/>
          </p:cNvSpPr>
          <p:nvPr>
            <p:ph type="sldNum" sz="quarter" idx="12"/>
          </p:nvPr>
        </p:nvSpPr>
        <p:spPr>
          <a:xfrm>
            <a:off x="11575070" y="6328641"/>
            <a:ext cx="490910" cy="365125"/>
          </a:xfrm>
          <a:prstGeom prst="rect">
            <a:avLst/>
          </a:prstGeom>
        </p:spPr>
        <p:txBody>
          <a:bodyPr/>
          <a:lstStyle/>
          <a:p>
            <a:fld id="{3F402241-42FF-48DF-A66B-4C3124D1D10E}" type="slidenum">
              <a:rPr lang="en-US" smtClean="0"/>
              <a:t>‹#›</a:t>
            </a:fld>
            <a:endParaRPr lang="en-US"/>
          </a:p>
        </p:txBody>
      </p:sp>
      <p:sp>
        <p:nvSpPr>
          <p:cNvPr id="8" name="Footer Placeholder 4">
            <a:extLst>
              <a:ext uri="{FF2B5EF4-FFF2-40B4-BE49-F238E27FC236}">
                <a16:creationId xmlns:a16="http://schemas.microsoft.com/office/drawing/2014/main" id="{37C358D3-BCD3-19F7-B2E9-357B44F5097A}"/>
              </a:ext>
            </a:extLst>
          </p:cNvPr>
          <p:cNvSpPr>
            <a:spLocks noGrp="1"/>
          </p:cNvSpPr>
          <p:nvPr>
            <p:ph type="ftr" sz="quarter" idx="11"/>
          </p:nvPr>
        </p:nvSpPr>
        <p:spPr>
          <a:xfrm>
            <a:off x="2884054" y="6317673"/>
            <a:ext cx="4114800" cy="258617"/>
          </a:xfrm>
          <a:prstGeom prst="rect">
            <a:avLst/>
          </a:prstGeom>
        </p:spPr>
        <p:txBody>
          <a:bodyPr lIns="0" tIns="0" rIns="0" bIns="0" anchor="ctr"/>
          <a:lstStyle>
            <a:lvl1pPr>
              <a:defRPr sz="1000">
                <a:solidFill>
                  <a:schemeClr val="bg1"/>
                </a:solidFill>
              </a:defRPr>
            </a:lvl1pPr>
          </a:lstStyle>
          <a:p>
            <a:endParaRPr lang="en-US"/>
          </a:p>
        </p:txBody>
      </p:sp>
    </p:spTree>
    <p:extLst>
      <p:ext uri="{BB962C8B-B14F-4D97-AF65-F5344CB8AC3E}">
        <p14:creationId xmlns:p14="http://schemas.microsoft.com/office/powerpoint/2010/main" val="428928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A82C-D469-E17E-9CF3-624FF077A1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654F3E-8599-BF88-13F4-976ABFE60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DB165A-4D0D-CD68-A1EB-CD3999B48E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B33DE0-3B3A-FEC3-7BF1-EA2CAC9B21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22766F-EC59-B8D7-677F-814DDAFE3B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68F54CE-9ACB-D6EC-D5D3-286403935E94}"/>
              </a:ext>
            </a:extLst>
          </p:cNvPr>
          <p:cNvSpPr>
            <a:spLocks noGrp="1"/>
          </p:cNvSpPr>
          <p:nvPr>
            <p:ph type="sldNum" sz="quarter" idx="12"/>
          </p:nvPr>
        </p:nvSpPr>
        <p:spPr>
          <a:xfrm>
            <a:off x="11575070" y="6328641"/>
            <a:ext cx="490910" cy="365125"/>
          </a:xfrm>
          <a:prstGeom prst="rect">
            <a:avLst/>
          </a:prstGeom>
        </p:spPr>
        <p:txBody>
          <a:bodyPr/>
          <a:lstStyle/>
          <a:p>
            <a:fld id="{3F402241-42FF-48DF-A66B-4C3124D1D10E}" type="slidenum">
              <a:rPr lang="en-US" smtClean="0"/>
              <a:t>‹#›</a:t>
            </a:fld>
            <a:endParaRPr lang="en-US"/>
          </a:p>
        </p:txBody>
      </p:sp>
      <p:sp>
        <p:nvSpPr>
          <p:cNvPr id="10" name="Footer Placeholder 4">
            <a:extLst>
              <a:ext uri="{FF2B5EF4-FFF2-40B4-BE49-F238E27FC236}">
                <a16:creationId xmlns:a16="http://schemas.microsoft.com/office/drawing/2014/main" id="{96A56C36-CA65-5A32-52AF-5903F88240DC}"/>
              </a:ext>
            </a:extLst>
          </p:cNvPr>
          <p:cNvSpPr>
            <a:spLocks noGrp="1"/>
          </p:cNvSpPr>
          <p:nvPr>
            <p:ph type="ftr" sz="quarter" idx="11"/>
          </p:nvPr>
        </p:nvSpPr>
        <p:spPr>
          <a:xfrm>
            <a:off x="2884054" y="6317673"/>
            <a:ext cx="4114800" cy="258617"/>
          </a:xfrm>
          <a:prstGeom prst="rect">
            <a:avLst/>
          </a:prstGeom>
        </p:spPr>
        <p:txBody>
          <a:bodyPr lIns="0" tIns="0" rIns="0" bIns="0" anchor="ctr"/>
          <a:lstStyle>
            <a:lvl1pPr>
              <a:defRPr sz="1000">
                <a:solidFill>
                  <a:schemeClr val="bg1"/>
                </a:solidFill>
              </a:defRPr>
            </a:lvl1pPr>
          </a:lstStyle>
          <a:p>
            <a:endParaRPr lang="en-US"/>
          </a:p>
        </p:txBody>
      </p:sp>
    </p:spTree>
    <p:extLst>
      <p:ext uri="{BB962C8B-B14F-4D97-AF65-F5344CB8AC3E}">
        <p14:creationId xmlns:p14="http://schemas.microsoft.com/office/powerpoint/2010/main" val="2404544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0BAA-D64A-CF6C-E699-F725F88E012C}"/>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1801B0EC-0908-3A5C-06A6-E7B6DB1C049F}"/>
              </a:ext>
            </a:extLst>
          </p:cNvPr>
          <p:cNvSpPr>
            <a:spLocks noGrp="1"/>
          </p:cNvSpPr>
          <p:nvPr>
            <p:ph type="ftr" sz="quarter" idx="11"/>
          </p:nvPr>
        </p:nvSpPr>
        <p:spPr>
          <a:xfrm>
            <a:off x="2884054" y="6317673"/>
            <a:ext cx="4114800" cy="258617"/>
          </a:xfrm>
          <a:prstGeom prst="rect">
            <a:avLst/>
          </a:prstGeom>
        </p:spPr>
        <p:txBody>
          <a:bodyPr lIns="0" tIns="0" rIns="0" bIns="0" anchor="ctr"/>
          <a:lstStyle>
            <a:lvl1pPr>
              <a:defRPr sz="1000">
                <a:solidFill>
                  <a:schemeClr val="bg1"/>
                </a:solidFill>
              </a:defRPr>
            </a:lvl1pPr>
          </a:lstStyle>
          <a:p>
            <a:endParaRPr lang="en-US"/>
          </a:p>
        </p:txBody>
      </p:sp>
    </p:spTree>
    <p:extLst>
      <p:ext uri="{BB962C8B-B14F-4D97-AF65-F5344CB8AC3E}">
        <p14:creationId xmlns:p14="http://schemas.microsoft.com/office/powerpoint/2010/main" val="392814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BD328B-DAA7-878F-8D47-6456DFF2332F}"/>
              </a:ext>
            </a:extLst>
          </p:cNvPr>
          <p:cNvSpPr>
            <a:spLocks noGrp="1"/>
          </p:cNvSpPr>
          <p:nvPr>
            <p:ph type="sldNum" sz="quarter" idx="12"/>
          </p:nvPr>
        </p:nvSpPr>
        <p:spPr>
          <a:xfrm>
            <a:off x="11575070" y="6328641"/>
            <a:ext cx="490910" cy="365125"/>
          </a:xfrm>
          <a:prstGeom prst="rect">
            <a:avLst/>
          </a:prstGeom>
        </p:spPr>
        <p:txBody>
          <a:bodyPr/>
          <a:lstStyle/>
          <a:p>
            <a:fld id="{3F402241-42FF-48DF-A66B-4C3124D1D10E}" type="slidenum">
              <a:rPr lang="en-US" smtClean="0"/>
              <a:t>‹#›</a:t>
            </a:fld>
            <a:endParaRPr lang="en-US"/>
          </a:p>
        </p:txBody>
      </p:sp>
      <p:sp>
        <p:nvSpPr>
          <p:cNvPr id="5" name="Footer Placeholder 4">
            <a:extLst>
              <a:ext uri="{FF2B5EF4-FFF2-40B4-BE49-F238E27FC236}">
                <a16:creationId xmlns:a16="http://schemas.microsoft.com/office/drawing/2014/main" id="{BE35A65F-6B01-AA92-DBF1-F294ECEB29FB}"/>
              </a:ext>
            </a:extLst>
          </p:cNvPr>
          <p:cNvSpPr>
            <a:spLocks noGrp="1"/>
          </p:cNvSpPr>
          <p:nvPr>
            <p:ph type="ftr" sz="quarter" idx="11"/>
          </p:nvPr>
        </p:nvSpPr>
        <p:spPr>
          <a:xfrm>
            <a:off x="2884054" y="6317673"/>
            <a:ext cx="4114800" cy="258617"/>
          </a:xfrm>
          <a:prstGeom prst="rect">
            <a:avLst/>
          </a:prstGeom>
        </p:spPr>
        <p:txBody>
          <a:bodyPr lIns="0" tIns="0" rIns="0" bIns="0" anchor="ctr"/>
          <a:lstStyle>
            <a:lvl1pPr>
              <a:defRPr sz="1000">
                <a:solidFill>
                  <a:schemeClr val="bg1"/>
                </a:solidFill>
              </a:defRPr>
            </a:lvl1pPr>
          </a:lstStyle>
          <a:p>
            <a:endParaRPr lang="en-US"/>
          </a:p>
        </p:txBody>
      </p:sp>
    </p:spTree>
    <p:extLst>
      <p:ext uri="{BB962C8B-B14F-4D97-AF65-F5344CB8AC3E}">
        <p14:creationId xmlns:p14="http://schemas.microsoft.com/office/powerpoint/2010/main" val="141000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092B-2A0B-D141-00B9-609A90B59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87361A-E264-81D1-2360-3DB27B572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A0EE97-2C37-F71F-0F36-23D223D4A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4DA378E-D1B6-3A3E-6981-A808D156ED99}"/>
              </a:ext>
            </a:extLst>
          </p:cNvPr>
          <p:cNvSpPr>
            <a:spLocks noGrp="1"/>
          </p:cNvSpPr>
          <p:nvPr>
            <p:ph type="sldNum" sz="quarter" idx="12"/>
          </p:nvPr>
        </p:nvSpPr>
        <p:spPr>
          <a:xfrm>
            <a:off x="11575070" y="6328641"/>
            <a:ext cx="490910" cy="365125"/>
          </a:xfrm>
          <a:prstGeom prst="rect">
            <a:avLst/>
          </a:prstGeom>
        </p:spPr>
        <p:txBody>
          <a:bodyPr/>
          <a:lstStyle/>
          <a:p>
            <a:fld id="{3F402241-42FF-48DF-A66B-4C3124D1D10E}" type="slidenum">
              <a:rPr lang="en-US" smtClean="0"/>
              <a:t>‹#›</a:t>
            </a:fld>
            <a:endParaRPr lang="en-US"/>
          </a:p>
        </p:txBody>
      </p:sp>
      <p:sp>
        <p:nvSpPr>
          <p:cNvPr id="8" name="Footer Placeholder 4">
            <a:extLst>
              <a:ext uri="{FF2B5EF4-FFF2-40B4-BE49-F238E27FC236}">
                <a16:creationId xmlns:a16="http://schemas.microsoft.com/office/drawing/2014/main" id="{95262107-AFEB-530F-0656-0CB1F6042159}"/>
              </a:ext>
            </a:extLst>
          </p:cNvPr>
          <p:cNvSpPr>
            <a:spLocks noGrp="1"/>
          </p:cNvSpPr>
          <p:nvPr>
            <p:ph type="ftr" sz="quarter" idx="11"/>
          </p:nvPr>
        </p:nvSpPr>
        <p:spPr>
          <a:xfrm>
            <a:off x="2884054" y="6317673"/>
            <a:ext cx="4114800" cy="258617"/>
          </a:xfrm>
          <a:prstGeom prst="rect">
            <a:avLst/>
          </a:prstGeom>
        </p:spPr>
        <p:txBody>
          <a:bodyPr lIns="0" tIns="0" rIns="0" bIns="0" anchor="ctr"/>
          <a:lstStyle>
            <a:lvl1pPr>
              <a:defRPr sz="1000">
                <a:solidFill>
                  <a:schemeClr val="bg1"/>
                </a:solidFill>
              </a:defRPr>
            </a:lvl1pPr>
          </a:lstStyle>
          <a:p>
            <a:endParaRPr lang="en-US"/>
          </a:p>
        </p:txBody>
      </p:sp>
    </p:spTree>
    <p:extLst>
      <p:ext uri="{BB962C8B-B14F-4D97-AF65-F5344CB8AC3E}">
        <p14:creationId xmlns:p14="http://schemas.microsoft.com/office/powerpoint/2010/main" val="73880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162F-EDE8-0053-E089-7A5743A3E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C0B457-1B3A-587F-C6E2-8251E872C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E4518B-3A2E-73A8-4DA9-B5FC5E705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745F517-A7F4-6880-157A-882C10C9E27D}"/>
              </a:ext>
            </a:extLst>
          </p:cNvPr>
          <p:cNvSpPr>
            <a:spLocks noGrp="1"/>
          </p:cNvSpPr>
          <p:nvPr>
            <p:ph type="sldNum" sz="quarter" idx="12"/>
          </p:nvPr>
        </p:nvSpPr>
        <p:spPr>
          <a:xfrm>
            <a:off x="11575070" y="6328641"/>
            <a:ext cx="490910" cy="365125"/>
          </a:xfrm>
          <a:prstGeom prst="rect">
            <a:avLst/>
          </a:prstGeom>
        </p:spPr>
        <p:txBody>
          <a:bodyPr/>
          <a:lstStyle/>
          <a:p>
            <a:fld id="{3F402241-42FF-48DF-A66B-4C3124D1D10E}" type="slidenum">
              <a:rPr lang="en-US" smtClean="0"/>
              <a:t>‹#›</a:t>
            </a:fld>
            <a:endParaRPr lang="en-US"/>
          </a:p>
        </p:txBody>
      </p:sp>
      <p:sp>
        <p:nvSpPr>
          <p:cNvPr id="8" name="Footer Placeholder 4">
            <a:extLst>
              <a:ext uri="{FF2B5EF4-FFF2-40B4-BE49-F238E27FC236}">
                <a16:creationId xmlns:a16="http://schemas.microsoft.com/office/drawing/2014/main" id="{DAE401D1-4F4D-0B79-5BE6-3E58BDC88365}"/>
              </a:ext>
            </a:extLst>
          </p:cNvPr>
          <p:cNvSpPr>
            <a:spLocks noGrp="1"/>
          </p:cNvSpPr>
          <p:nvPr>
            <p:ph type="ftr" sz="quarter" idx="11"/>
          </p:nvPr>
        </p:nvSpPr>
        <p:spPr>
          <a:xfrm>
            <a:off x="2884054" y="6317673"/>
            <a:ext cx="4114800" cy="258617"/>
          </a:xfrm>
          <a:prstGeom prst="rect">
            <a:avLst/>
          </a:prstGeom>
        </p:spPr>
        <p:txBody>
          <a:bodyPr lIns="0" tIns="0" rIns="0" bIns="0" anchor="ctr"/>
          <a:lstStyle>
            <a:lvl1pPr>
              <a:defRPr sz="1000">
                <a:solidFill>
                  <a:schemeClr val="bg1"/>
                </a:solidFill>
              </a:defRPr>
            </a:lvl1pPr>
          </a:lstStyle>
          <a:p>
            <a:endParaRPr lang="en-US"/>
          </a:p>
        </p:txBody>
      </p:sp>
    </p:spTree>
    <p:extLst>
      <p:ext uri="{BB962C8B-B14F-4D97-AF65-F5344CB8AC3E}">
        <p14:creationId xmlns:p14="http://schemas.microsoft.com/office/powerpoint/2010/main" val="61688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6FD85D6D-7EDE-D3A6-E2F2-C39028343A08}"/>
              </a:ext>
            </a:extLst>
          </p:cNvPr>
          <p:cNvSpPr/>
          <p:nvPr userDrawn="1"/>
        </p:nvSpPr>
        <p:spPr>
          <a:xfrm>
            <a:off x="185738" y="6069806"/>
            <a:ext cx="204213" cy="78819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0EC933B-01BA-6DF8-7B12-B87BC743ABF1}"/>
              </a:ext>
            </a:extLst>
          </p:cNvPr>
          <p:cNvSpPr>
            <a:spLocks noGrp="1"/>
          </p:cNvSpPr>
          <p:nvPr>
            <p:ph type="title"/>
          </p:nvPr>
        </p:nvSpPr>
        <p:spPr>
          <a:xfrm>
            <a:off x="371475" y="692150"/>
            <a:ext cx="11449050" cy="7572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53B2134-A0E5-5169-A9AE-C5ABA73E2594}"/>
              </a:ext>
            </a:extLst>
          </p:cNvPr>
          <p:cNvSpPr>
            <a:spLocks noGrp="1"/>
          </p:cNvSpPr>
          <p:nvPr>
            <p:ph type="body" idx="1"/>
          </p:nvPr>
        </p:nvSpPr>
        <p:spPr>
          <a:xfrm>
            <a:off x="389949" y="1625996"/>
            <a:ext cx="1143057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733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pos="7446" userDrawn="1">
          <p15:clr>
            <a:srgbClr val="F26B43"/>
          </p15:clr>
        </p15:guide>
        <p15:guide id="3" orient="horz" pos="3884" userDrawn="1">
          <p15:clr>
            <a:srgbClr val="F26B43"/>
          </p15:clr>
        </p15:guide>
        <p15:guide id="4" orient="horz" pos="436" userDrawn="1">
          <p15:clr>
            <a:srgbClr val="F26B43"/>
          </p15:clr>
        </p15:guide>
        <p15:guide id="5"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oleObject" Target="../embeddings/oleObject2.bin"/><Relationship Id="rId18" Type="http://schemas.openxmlformats.org/officeDocument/2006/relationships/diagramLayout" Target="../diagrams/layout2.xml"/><Relationship Id="rId3" Type="http://schemas.openxmlformats.org/officeDocument/2006/relationships/slideLayout" Target="../slideLayouts/slideLayout2.xml"/><Relationship Id="rId21" Type="http://schemas.microsoft.com/office/2007/relationships/diagramDrawing" Target="../diagrams/drawing2.xml"/><Relationship Id="rId7" Type="http://schemas.openxmlformats.org/officeDocument/2006/relationships/diagramQuickStyle" Target="../diagrams/quickStyle1.xml"/><Relationship Id="rId12" Type="http://schemas.openxmlformats.org/officeDocument/2006/relationships/image" Target="../media/image15.jpeg"/><Relationship Id="rId17" Type="http://schemas.openxmlformats.org/officeDocument/2006/relationships/diagramData" Target="../diagrams/data2.xml"/><Relationship Id="rId2" Type="http://schemas.openxmlformats.org/officeDocument/2006/relationships/tags" Target="../tags/tag8.xml"/><Relationship Id="rId16" Type="http://schemas.openxmlformats.org/officeDocument/2006/relationships/oleObject" Target="../embeddings/oleObject4.bin"/><Relationship Id="rId20" Type="http://schemas.openxmlformats.org/officeDocument/2006/relationships/diagramColors" Target="../diagrams/colors2.xml"/><Relationship Id="rId1" Type="http://schemas.openxmlformats.org/officeDocument/2006/relationships/vmlDrawing" Target="../drawings/vmlDrawing1.vml"/><Relationship Id="rId6" Type="http://schemas.openxmlformats.org/officeDocument/2006/relationships/diagramLayout" Target="../diagrams/layout1.xml"/><Relationship Id="rId11" Type="http://schemas.openxmlformats.org/officeDocument/2006/relationships/image" Target="../media/image13.wmf"/><Relationship Id="rId5" Type="http://schemas.openxmlformats.org/officeDocument/2006/relationships/diagramData" Target="../diagrams/data1.xml"/><Relationship Id="rId15" Type="http://schemas.openxmlformats.org/officeDocument/2006/relationships/oleObject" Target="../embeddings/oleObject3.bin"/><Relationship Id="rId10" Type="http://schemas.openxmlformats.org/officeDocument/2006/relationships/oleObject" Target="../embeddings/oleObject1.bin"/><Relationship Id="rId19" Type="http://schemas.openxmlformats.org/officeDocument/2006/relationships/diagramQuickStyle" Target="../diagrams/quickStyle2.xml"/><Relationship Id="rId4" Type="http://schemas.openxmlformats.org/officeDocument/2006/relationships/notesSlide" Target="../notesSlides/notesSlide9.xml"/><Relationship Id="rId9" Type="http://schemas.microsoft.com/office/2007/relationships/diagramDrawing" Target="../diagrams/drawing1.xml"/><Relationship Id="rId1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E503BF-C760-4A16-8900-49C70BD7FE3F}"/>
              </a:ext>
            </a:extLst>
          </p:cNvPr>
          <p:cNvSpPr>
            <a:spLocks noGrp="1"/>
          </p:cNvSpPr>
          <p:nvPr>
            <p:ph type="ctrTitle"/>
          </p:nvPr>
        </p:nvSpPr>
        <p:spPr/>
        <p:txBody>
          <a:bodyPr/>
          <a:lstStyle/>
          <a:p>
            <a:endParaRPr lang="tr-TR">
              <a:latin typeface="Source Sans Pro" panose="020B0503030403020204" pitchFamily="34" charset="0"/>
              <a:ea typeface="Source Sans Pro" panose="020B0503030403020204" pitchFamily="34" charset="0"/>
            </a:endParaRPr>
          </a:p>
        </p:txBody>
      </p:sp>
      <p:sp>
        <p:nvSpPr>
          <p:cNvPr id="3" name="Alt Başlık 2">
            <a:extLst>
              <a:ext uri="{FF2B5EF4-FFF2-40B4-BE49-F238E27FC236}">
                <a16:creationId xmlns:a16="http://schemas.microsoft.com/office/drawing/2014/main" id="{9C0D07DB-A1B3-4CEA-B49B-B64C5A97D6F8}"/>
              </a:ext>
            </a:extLst>
          </p:cNvPr>
          <p:cNvSpPr>
            <a:spLocks noGrp="1"/>
          </p:cNvSpPr>
          <p:nvPr>
            <p:ph type="subTitle" idx="1"/>
          </p:nvPr>
        </p:nvSpPr>
        <p:spPr/>
        <p:txBody>
          <a:bodyPr/>
          <a:lstStyle/>
          <a:p>
            <a:endParaRPr lang="tr-TR">
              <a:latin typeface="Source Sans Pro" panose="020B0503030403020204" pitchFamily="34" charset="0"/>
              <a:ea typeface="Source Sans Pro" panose="020B0503030403020204" pitchFamily="34" charset="0"/>
            </a:endParaRPr>
          </a:p>
        </p:txBody>
      </p:sp>
      <p:pic>
        <p:nvPicPr>
          <p:cNvPr id="5" name="Resim 4">
            <a:extLst>
              <a:ext uri="{FF2B5EF4-FFF2-40B4-BE49-F238E27FC236}">
                <a16:creationId xmlns:a16="http://schemas.microsoft.com/office/drawing/2014/main" id="{07E6DB6C-E5C0-4A97-B99F-85EBD3163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12"/>
            <a:ext cx="12192000" cy="6858000"/>
          </a:xfrm>
          <a:prstGeom prst="rect">
            <a:avLst/>
          </a:prstGeom>
        </p:spPr>
      </p:pic>
      <p:sp>
        <p:nvSpPr>
          <p:cNvPr id="6" name="Metin kutusu 5">
            <a:extLst>
              <a:ext uri="{FF2B5EF4-FFF2-40B4-BE49-F238E27FC236}">
                <a16:creationId xmlns:a16="http://schemas.microsoft.com/office/drawing/2014/main" id="{A568B14F-24F3-4CC2-A655-9478AE6E99D3}"/>
              </a:ext>
            </a:extLst>
          </p:cNvPr>
          <p:cNvSpPr txBox="1"/>
          <p:nvPr/>
        </p:nvSpPr>
        <p:spPr>
          <a:xfrm>
            <a:off x="549833" y="2407991"/>
            <a:ext cx="7660311" cy="2215991"/>
          </a:xfrm>
          <a:prstGeom prst="rect">
            <a:avLst/>
          </a:prstGeom>
          <a:noFill/>
        </p:spPr>
        <p:txBody>
          <a:bodyPr wrap="square" rtlCol="0">
            <a:spAutoFit/>
          </a:bodyPr>
          <a:lstStyle/>
          <a:p>
            <a:pPr algn="ctr"/>
            <a:endParaRPr lang="tr-TR" b="1" dirty="0">
              <a:solidFill>
                <a:schemeClr val="tx1">
                  <a:lumMod val="65000"/>
                  <a:lumOff val="35000"/>
                </a:schemeClr>
              </a:solidFill>
              <a:latin typeface="Source Sans Pro" panose="020B0503030403020204" pitchFamily="34" charset="0"/>
              <a:ea typeface="Source Sans Pro" panose="020B0503030403020204" pitchFamily="34" charset="0"/>
            </a:endParaRPr>
          </a:p>
          <a:p>
            <a:r>
              <a:rPr lang="tr-TR" sz="60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LOJİSTİK NEDİR? NEDEN ÖNEMLİDİR? </a:t>
            </a:r>
          </a:p>
        </p:txBody>
      </p:sp>
      <p:pic>
        <p:nvPicPr>
          <p:cNvPr id="8" name="Resim 7">
            <a:extLst>
              <a:ext uri="{FF2B5EF4-FFF2-40B4-BE49-F238E27FC236}">
                <a16:creationId xmlns:a16="http://schemas.microsoft.com/office/drawing/2014/main" id="{9411C7E6-54D9-4E1E-B3BE-CA81D21E3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94" y="1618914"/>
            <a:ext cx="2467157" cy="548173"/>
          </a:xfrm>
          <a:prstGeom prst="rect">
            <a:avLst/>
          </a:prstGeom>
        </p:spPr>
      </p:pic>
    </p:spTree>
    <p:extLst>
      <p:ext uri="{BB962C8B-B14F-4D97-AF65-F5344CB8AC3E}">
        <p14:creationId xmlns:p14="http://schemas.microsoft.com/office/powerpoint/2010/main" val="261522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5647129" y="1312818"/>
            <a:ext cx="460248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000" dirty="0"/>
          </a:p>
        </p:txBody>
      </p:sp>
      <p:pic>
        <p:nvPicPr>
          <p:cNvPr id="6" name="İçerik Yer Tutucusu 5">
            <a:extLst>
              <a:ext uri="{FF2B5EF4-FFF2-40B4-BE49-F238E27FC236}">
                <a16:creationId xmlns:a16="http://schemas.microsoft.com/office/drawing/2014/main" id="{F2ECF0AA-DA28-4FEB-8532-712329EBBAF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9978" y="2114721"/>
            <a:ext cx="2551567" cy="3300027"/>
          </a:xfrm>
          <a:prstGeom prst="rect">
            <a:avLst/>
          </a:prstGeom>
          <a:effectLst>
            <a:innerShdw blurRad="63500" dist="50800" dir="16200000">
              <a:prstClr val="black">
                <a:alpha val="50000"/>
              </a:prstClr>
            </a:innerShdw>
          </a:effectLst>
        </p:spPr>
      </p:pic>
      <p:sp>
        <p:nvSpPr>
          <p:cNvPr id="7" name="Artı İşareti 6">
            <a:extLst>
              <a:ext uri="{FF2B5EF4-FFF2-40B4-BE49-F238E27FC236}">
                <a16:creationId xmlns:a16="http://schemas.microsoft.com/office/drawing/2014/main" id="{1779525E-9176-42B1-9EC1-A7BA29125014}"/>
              </a:ext>
            </a:extLst>
          </p:cNvPr>
          <p:cNvSpPr/>
          <p:nvPr/>
        </p:nvSpPr>
        <p:spPr>
          <a:xfrm>
            <a:off x="4810351" y="3118599"/>
            <a:ext cx="6858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 Box 3">
            <a:extLst>
              <a:ext uri="{FF2B5EF4-FFF2-40B4-BE49-F238E27FC236}">
                <a16:creationId xmlns:a16="http://schemas.microsoft.com/office/drawing/2014/main" id="{C2A6BC31-5E4C-4EBD-B3CB-CB990AB9CE23}"/>
              </a:ext>
            </a:extLst>
          </p:cNvPr>
          <p:cNvSpPr txBox="1">
            <a:spLocks noChangeArrowheads="1"/>
          </p:cNvSpPr>
          <p:nvPr/>
        </p:nvSpPr>
        <p:spPr bwMode="auto">
          <a:xfrm>
            <a:off x="6096000" y="3223374"/>
            <a:ext cx="1554702" cy="704850"/>
          </a:xfrm>
          <a:prstGeom prst="rect">
            <a:avLst/>
          </a:prstGeom>
          <a:solidFill>
            <a:srgbClr val="FFFFFF"/>
          </a:solidFill>
          <a:ln w="9525">
            <a:solidFill>
              <a:srgbClr val="000000"/>
            </a:solidFill>
            <a:miter lim="800000"/>
            <a:headEnd/>
            <a:tailEnd/>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dirty="0">
                <a:latin typeface="Calibri" panose="020F0502020204030204" pitchFamily="34" charset="0"/>
              </a:rPr>
              <a:t>TAŞIMACILIK</a:t>
            </a:r>
            <a:endParaRPr lang="tr-TR" altLang="tr-TR" dirty="0">
              <a:latin typeface="Arial" panose="020B0604020202020204" pitchFamily="34" charset="0"/>
            </a:endParaRPr>
          </a:p>
        </p:txBody>
      </p:sp>
      <p:sp>
        <p:nvSpPr>
          <p:cNvPr id="9" name="Eşittir 8">
            <a:extLst>
              <a:ext uri="{FF2B5EF4-FFF2-40B4-BE49-F238E27FC236}">
                <a16:creationId xmlns:a16="http://schemas.microsoft.com/office/drawing/2014/main" id="{4311E834-FC0E-4554-A69E-5FD12A0A2F8D}"/>
              </a:ext>
            </a:extLst>
          </p:cNvPr>
          <p:cNvSpPr/>
          <p:nvPr/>
        </p:nvSpPr>
        <p:spPr>
          <a:xfrm>
            <a:off x="8530486" y="3166217"/>
            <a:ext cx="6858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Text Box 2">
            <a:extLst>
              <a:ext uri="{FF2B5EF4-FFF2-40B4-BE49-F238E27FC236}">
                <a16:creationId xmlns:a16="http://schemas.microsoft.com/office/drawing/2014/main" id="{64317530-27AE-406D-9EF1-BD1BC708386F}"/>
              </a:ext>
            </a:extLst>
          </p:cNvPr>
          <p:cNvSpPr txBox="1">
            <a:spLocks noChangeArrowheads="1"/>
          </p:cNvSpPr>
          <p:nvPr/>
        </p:nvSpPr>
        <p:spPr bwMode="auto">
          <a:xfrm rot="19948210">
            <a:off x="9736147" y="3028940"/>
            <a:ext cx="1818139" cy="523220"/>
          </a:xfrm>
          <a:prstGeom prst="rect">
            <a:avLst/>
          </a:prstGeom>
          <a:solidFill>
            <a:srgbClr val="FFFFFF"/>
          </a:solid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ts val="800"/>
              </a:spcAft>
            </a:pPr>
            <a:r>
              <a:rPr lang="tr-TR" altLang="tr-TR" sz="2800" dirty="0">
                <a:latin typeface="Calibri" panose="020F0502020204030204" pitchFamily="34" charset="0"/>
              </a:rPr>
              <a:t>LOJİSTİK</a:t>
            </a:r>
            <a:endParaRPr lang="tr-TR" altLang="tr-TR" sz="2800" dirty="0">
              <a:latin typeface="Arial" panose="020B0604020202020204" pitchFamily="34" charset="0"/>
            </a:endParaRPr>
          </a:p>
        </p:txBody>
      </p:sp>
      <p:sp>
        <p:nvSpPr>
          <p:cNvPr id="3" name="Başlık 2">
            <a:extLst>
              <a:ext uri="{FF2B5EF4-FFF2-40B4-BE49-F238E27FC236}">
                <a16:creationId xmlns:a16="http://schemas.microsoft.com/office/drawing/2014/main" id="{5A3A8132-82DE-4FAA-B0BE-09D54C9B38C8}"/>
              </a:ext>
            </a:extLst>
          </p:cNvPr>
          <p:cNvSpPr>
            <a:spLocks noGrp="1"/>
          </p:cNvSpPr>
          <p:nvPr>
            <p:ph type="title"/>
          </p:nvPr>
        </p:nvSpPr>
        <p:spPr/>
        <p:txBody>
          <a:bodyPr/>
          <a:lstStyle/>
          <a:p>
            <a:endParaRPr lang="tr-TR"/>
          </a:p>
        </p:txBody>
      </p:sp>
    </p:spTree>
    <p:custDataLst>
      <p:tags r:id="rId1"/>
    </p:custDataLst>
    <p:extLst>
      <p:ext uri="{BB962C8B-B14F-4D97-AF65-F5344CB8AC3E}">
        <p14:creationId xmlns:p14="http://schemas.microsoft.com/office/powerpoint/2010/main" val="515055666"/>
      </p:ext>
    </p:extLst>
  </p:cSld>
  <p:clrMapOvr>
    <a:masterClrMapping/>
  </p:clrMapOvr>
  <mc:AlternateContent xmlns:mc="http://schemas.openxmlformats.org/markup-compatibility/2006" xmlns:p14="http://schemas.microsoft.com/office/powerpoint/2010/main">
    <mc:Choice Requires="p14">
      <p:transition spd="slow" p14:dur="2000" advClick="0" advTm="103683"/>
    </mc:Choice>
    <mc:Fallback xmlns="">
      <p:transition spd="slow" advClick="0" advTm="1036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p:cNvSpPr>
          <p:nvPr>
            <p:ph type="title"/>
          </p:nvPr>
        </p:nvSpPr>
        <p:spPr bwMode="auto"/>
        <p:txBody>
          <a:bodyPr vert="horz" wrap="square" lIns="91440" tIns="45720" rIns="91440" bIns="45720" numCol="1" rtlCol="0" anchor="ctr" anchorCtr="0" compatLnSpc="1">
            <a:prstTxWarp prst="textNoShape">
              <a:avLst/>
            </a:prstTxWarp>
            <a:noAutofit/>
          </a:bodyPr>
          <a:lstStyle/>
          <a:p>
            <a:pPr>
              <a:defRPr/>
            </a:pPr>
            <a:endParaRPr lang="tr-TR" sz="2400" dirty="0">
              <a:latin typeface="Calibri" panose="020F0502020204030204" pitchFamily="34" charset="0"/>
              <a:cs typeface="Calibri" panose="020F0502020204030204" pitchFamily="34" charset="0"/>
            </a:endParaRPr>
          </a:p>
        </p:txBody>
      </p:sp>
      <p:graphicFrame>
        <p:nvGraphicFramePr>
          <p:cNvPr id="198" name="Diagram 197"/>
          <p:cNvGraphicFramePr/>
          <p:nvPr/>
        </p:nvGraphicFramePr>
        <p:xfrm>
          <a:off x="1952596" y="1397000"/>
          <a:ext cx="3548066" cy="53181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050" name="Object 16">
            <a:hlinkClick r:id="" action="ppaction://ole?verb=0"/>
          </p:cNvPr>
          <p:cNvGraphicFramePr>
            <a:graphicFrameLocks/>
          </p:cNvGraphicFramePr>
          <p:nvPr/>
        </p:nvGraphicFramePr>
        <p:xfrm>
          <a:off x="5715000" y="3143251"/>
          <a:ext cx="2286000" cy="1031875"/>
        </p:xfrm>
        <a:graphic>
          <a:graphicData uri="http://schemas.openxmlformats.org/presentationml/2006/ole">
            <mc:AlternateContent xmlns:mc="http://schemas.openxmlformats.org/markup-compatibility/2006">
              <mc:Choice xmlns:v="urn:schemas-microsoft-com:vml" Requires="v">
                <p:oleObj spid="_x0000_s1030" name="ClipArt" r:id="rId10" imgW="2274840" imgH="1172880" progId="MS_ClipArt_Gallery.2">
                  <p:embed/>
                </p:oleObj>
              </mc:Choice>
              <mc:Fallback>
                <p:oleObj name="ClipArt" r:id="rId10" imgW="2274840" imgH="1172880" progId="MS_ClipArt_Gallery.2">
                  <p:embed/>
                  <p:pic>
                    <p:nvPicPr>
                      <p:cNvPr id="2050" name="Object 16">
                        <a:hlinkClick r:id="" action="ppaction://ole?verb=0"/>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3143251"/>
                        <a:ext cx="22860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6" name="Picture 18" descr="http://www.mehmetaltan.net/wp-content/uploads/2009/07/depolam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3564" y="1625600"/>
            <a:ext cx="2357437"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 name="Object 19">
            <a:hlinkClick r:id="" action="ppaction://ole?verb=0"/>
          </p:cNvPr>
          <p:cNvGraphicFramePr>
            <a:graphicFrameLocks/>
          </p:cNvGraphicFramePr>
          <p:nvPr/>
        </p:nvGraphicFramePr>
        <p:xfrm>
          <a:off x="5715000" y="5124450"/>
          <a:ext cx="757238" cy="661988"/>
        </p:xfrm>
        <a:graphic>
          <a:graphicData uri="http://schemas.openxmlformats.org/presentationml/2006/ole">
            <mc:AlternateContent xmlns:mc="http://schemas.openxmlformats.org/markup-compatibility/2006">
              <mc:Choice xmlns:v="urn:schemas-microsoft-com:vml" Requires="v">
                <p:oleObj spid="_x0000_s1031" name="ClipArt" r:id="rId13" imgW="465120" imgH="752400" progId="MS_ClipArt_Gallery.2">
                  <p:embed/>
                </p:oleObj>
              </mc:Choice>
              <mc:Fallback>
                <p:oleObj name="ClipArt" r:id="rId13" imgW="465120" imgH="752400" progId="MS_ClipArt_Gallery.2">
                  <p:embed/>
                  <p:pic>
                    <p:nvPicPr>
                      <p:cNvPr id="2051" name="Object 19">
                        <a:hlinkClick r:id="" action="ppaction://ole?verb=0"/>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5124450"/>
                        <a:ext cx="75723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20">
            <a:hlinkClick r:id="" action="ppaction://ole?verb=0"/>
          </p:cNvPr>
          <p:cNvGraphicFramePr>
            <a:graphicFrameLocks/>
          </p:cNvGraphicFramePr>
          <p:nvPr/>
        </p:nvGraphicFramePr>
        <p:xfrm>
          <a:off x="6500814" y="5124450"/>
          <a:ext cx="757237" cy="661988"/>
        </p:xfrm>
        <a:graphic>
          <a:graphicData uri="http://schemas.openxmlformats.org/presentationml/2006/ole">
            <mc:AlternateContent xmlns:mc="http://schemas.openxmlformats.org/markup-compatibility/2006">
              <mc:Choice xmlns:v="urn:schemas-microsoft-com:vml" Requires="v">
                <p:oleObj spid="_x0000_s1032" name="ClipArt" r:id="rId15" imgW="465120" imgH="752400" progId="MS_ClipArt_Gallery.2">
                  <p:embed/>
                </p:oleObj>
              </mc:Choice>
              <mc:Fallback>
                <p:oleObj name="ClipArt" r:id="rId15" imgW="465120" imgH="752400" progId="MS_ClipArt_Gallery.2">
                  <p:embed/>
                  <p:pic>
                    <p:nvPicPr>
                      <p:cNvPr id="2052" name="Object 20">
                        <a:hlinkClick r:id="" action="ppaction://ole?verb=0"/>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00814" y="5124450"/>
                        <a:ext cx="757237"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21">
            <a:hlinkClick r:id="" action="ppaction://ole?verb=0"/>
          </p:cNvPr>
          <p:cNvGraphicFramePr>
            <a:graphicFrameLocks/>
          </p:cNvGraphicFramePr>
          <p:nvPr/>
        </p:nvGraphicFramePr>
        <p:xfrm>
          <a:off x="7286625" y="5124450"/>
          <a:ext cx="757238" cy="661988"/>
        </p:xfrm>
        <a:graphic>
          <a:graphicData uri="http://schemas.openxmlformats.org/presentationml/2006/ole">
            <mc:AlternateContent xmlns:mc="http://schemas.openxmlformats.org/markup-compatibility/2006">
              <mc:Choice xmlns:v="urn:schemas-microsoft-com:vml" Requires="v">
                <p:oleObj spid="_x0000_s1033" name="ClipArt" r:id="rId16" imgW="465120" imgH="752400" progId="MS_ClipArt_Gallery.2">
                  <p:embed/>
                </p:oleObj>
              </mc:Choice>
              <mc:Fallback>
                <p:oleObj name="ClipArt" r:id="rId16" imgW="465120" imgH="752400" progId="MS_ClipArt_Gallery.2">
                  <p:embed/>
                  <p:pic>
                    <p:nvPicPr>
                      <p:cNvPr id="2053" name="Object 21">
                        <a:hlinkClick r:id="" action="ppaction://ole?verb=0"/>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86625" y="5124450"/>
                        <a:ext cx="75723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 name="Diagram 205"/>
          <p:cNvGraphicFramePr/>
          <p:nvPr/>
        </p:nvGraphicFramePr>
        <p:xfrm>
          <a:off x="8191536" y="1403336"/>
          <a:ext cx="2119306" cy="532180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ustDataLst>
      <p:tags r:id="rId2"/>
    </p:custDataLst>
    <p:extLst>
      <p:ext uri="{BB962C8B-B14F-4D97-AF65-F5344CB8AC3E}">
        <p14:creationId xmlns:p14="http://schemas.microsoft.com/office/powerpoint/2010/main" val="2464739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effectLst>
                  <a:outerShdw blurRad="38100" dist="38100" dir="2700000" algn="tl">
                    <a:srgbClr val="000000">
                      <a:alpha val="43137"/>
                    </a:srgbClr>
                  </a:outerShdw>
                </a:effectLst>
              </a:rPr>
              <a:t>Lojistiğin Rolü</a:t>
            </a:r>
          </a:p>
        </p:txBody>
      </p:sp>
      <p:pic>
        <p:nvPicPr>
          <p:cNvPr id="5122" name="Picture 2"/>
          <p:cNvPicPr>
            <a:picLocks noGrp="1" noChangeAspect="1" noChangeArrowheads="1"/>
          </p:cNvPicPr>
          <p:nvPr>
            <p:ph sz="quarter" idx="1"/>
          </p:nvPr>
        </p:nvPicPr>
        <p:blipFill>
          <a:blip r:embed="rId4" cstate="print"/>
          <a:srcRect/>
          <a:stretch>
            <a:fillRect/>
          </a:stretch>
        </p:blipFill>
        <p:spPr bwMode="auto">
          <a:xfrm>
            <a:off x="2207569" y="1916833"/>
            <a:ext cx="7731451" cy="328840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5202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23A4597F-A4F8-4613-AC61-60D4B7423026}"/>
              </a:ext>
            </a:extLst>
          </p:cNvPr>
          <p:cNvGraphicFramePr>
            <a:graphicFrameLocks noGrp="1"/>
          </p:cNvGraphicFramePr>
          <p:nvPr>
            <p:ph idx="1"/>
          </p:nvPr>
        </p:nvGraphicFramePr>
        <p:xfrm>
          <a:off x="530087" y="1690688"/>
          <a:ext cx="9674086" cy="4670530"/>
        </p:xfrm>
        <a:graphic>
          <a:graphicData uri="http://schemas.openxmlformats.org/drawingml/2006/table">
            <a:tbl>
              <a:tblPr firstRow="1" firstCol="1" bandRow="1">
                <a:tableStyleId>{5C22544A-7EE6-4342-B048-85BDC9FD1C3A}</a:tableStyleId>
              </a:tblPr>
              <a:tblGrid>
                <a:gridCol w="8464825">
                  <a:extLst>
                    <a:ext uri="{9D8B030D-6E8A-4147-A177-3AD203B41FA5}">
                      <a16:colId xmlns:a16="http://schemas.microsoft.com/office/drawing/2014/main" val="1737780995"/>
                    </a:ext>
                  </a:extLst>
                </a:gridCol>
                <a:gridCol w="1209261">
                  <a:extLst>
                    <a:ext uri="{9D8B030D-6E8A-4147-A177-3AD203B41FA5}">
                      <a16:colId xmlns:a16="http://schemas.microsoft.com/office/drawing/2014/main" val="87430493"/>
                    </a:ext>
                  </a:extLst>
                </a:gridCol>
              </a:tblGrid>
              <a:tr h="1239080">
                <a:tc>
                  <a:txBody>
                    <a:bodyPr/>
                    <a:lstStyle/>
                    <a:p>
                      <a:pPr>
                        <a:lnSpc>
                          <a:spcPct val="150000"/>
                        </a:lnSpc>
                        <a:spcBef>
                          <a:spcPts val="1800"/>
                        </a:spcBef>
                        <a:spcAft>
                          <a:spcPts val="600"/>
                        </a:spcAft>
                      </a:pPr>
                      <a:r>
                        <a:rPr lang="tr-TR" sz="2000" dirty="0">
                          <a:effectLst/>
                        </a:rPr>
                        <a:t>Lojistik Maliyetleri </a:t>
                      </a:r>
                    </a:p>
                    <a:p>
                      <a:pPr>
                        <a:lnSpc>
                          <a:spcPct val="150000"/>
                        </a:lnSpc>
                        <a:spcAft>
                          <a:spcPts val="600"/>
                        </a:spcAft>
                      </a:pPr>
                      <a:r>
                        <a:rPr lang="tr-TR" sz="2000" dirty="0">
                          <a:effectLst/>
                        </a:rPr>
                        <a:t> </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Bef>
                          <a:spcPts val="1800"/>
                        </a:spcBef>
                        <a:spcAft>
                          <a:spcPts val="600"/>
                        </a:spcAft>
                      </a:pPr>
                      <a:r>
                        <a:rPr lang="tr-TR" sz="2000">
                          <a:effectLst/>
                        </a:rPr>
                        <a:t>Oran</a:t>
                      </a:r>
                      <a:endParaRPr lang="tr-TR"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18888101"/>
                  </a:ext>
                </a:extLst>
              </a:tr>
              <a:tr h="549956">
                <a:tc>
                  <a:txBody>
                    <a:bodyPr/>
                    <a:lstStyle/>
                    <a:p>
                      <a:pPr>
                        <a:lnSpc>
                          <a:spcPct val="150000"/>
                        </a:lnSpc>
                        <a:spcBef>
                          <a:spcPts val="600"/>
                        </a:spcBef>
                        <a:spcAft>
                          <a:spcPts val="600"/>
                        </a:spcAft>
                      </a:pPr>
                      <a:r>
                        <a:rPr lang="tr-TR" sz="2000" dirty="0">
                          <a:effectLst/>
                        </a:rPr>
                        <a:t>Taşıma Maliyetleri </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Bef>
                          <a:spcPts val="600"/>
                        </a:spcBef>
                        <a:spcAft>
                          <a:spcPts val="600"/>
                        </a:spcAft>
                      </a:pPr>
                      <a:r>
                        <a:rPr lang="tr-TR" sz="2000" dirty="0">
                          <a:solidFill>
                            <a:srgbClr val="FF0000"/>
                          </a:solidFill>
                          <a:effectLst/>
                        </a:rPr>
                        <a:t>%50-65 </a:t>
                      </a:r>
                      <a:endParaRPr lang="tr-TR"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49549153"/>
                  </a:ext>
                </a:extLst>
              </a:tr>
              <a:tr h="549956">
                <a:tc>
                  <a:txBody>
                    <a:bodyPr/>
                    <a:lstStyle/>
                    <a:p>
                      <a:pPr>
                        <a:lnSpc>
                          <a:spcPct val="150000"/>
                        </a:lnSpc>
                        <a:spcBef>
                          <a:spcPts val="600"/>
                        </a:spcBef>
                        <a:spcAft>
                          <a:spcPts val="600"/>
                        </a:spcAft>
                      </a:pPr>
                      <a:r>
                        <a:rPr lang="tr-TR" sz="2000" dirty="0">
                          <a:effectLst/>
                        </a:rPr>
                        <a:t>Envanter ve Malzeme </a:t>
                      </a:r>
                      <a:r>
                        <a:rPr lang="tr-TR" sz="2000" dirty="0" err="1">
                          <a:effectLst/>
                        </a:rPr>
                        <a:t>Elleçleme</a:t>
                      </a:r>
                      <a:r>
                        <a:rPr lang="tr-TR" sz="2000" dirty="0">
                          <a:effectLst/>
                        </a:rPr>
                        <a:t> Maliyetleri </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Bef>
                          <a:spcPts val="600"/>
                        </a:spcBef>
                        <a:spcAft>
                          <a:spcPts val="600"/>
                        </a:spcAft>
                      </a:pPr>
                      <a:r>
                        <a:rPr lang="tr-TR" sz="2000" dirty="0">
                          <a:effectLst/>
                        </a:rPr>
                        <a:t>%20-35 </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88836056"/>
                  </a:ext>
                </a:extLst>
              </a:tr>
              <a:tr h="1165769">
                <a:tc>
                  <a:txBody>
                    <a:bodyPr/>
                    <a:lstStyle/>
                    <a:p>
                      <a:pPr>
                        <a:lnSpc>
                          <a:spcPct val="150000"/>
                        </a:lnSpc>
                        <a:spcBef>
                          <a:spcPts val="600"/>
                        </a:spcBef>
                        <a:spcAft>
                          <a:spcPts val="600"/>
                        </a:spcAft>
                      </a:pPr>
                      <a:r>
                        <a:rPr lang="tr-TR" sz="2000">
                          <a:effectLst/>
                        </a:rPr>
                        <a:t>İşletme Yerleşim Tasarımı ( depo ve dağıtım merkezlerinin planlanması ve yönetimi)  maliyetleri </a:t>
                      </a:r>
                      <a:endParaRPr lang="tr-TR"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Bef>
                          <a:spcPts val="600"/>
                        </a:spcBef>
                        <a:spcAft>
                          <a:spcPts val="600"/>
                        </a:spcAft>
                      </a:pPr>
                      <a:r>
                        <a:rPr lang="tr-TR" sz="2000" dirty="0">
                          <a:effectLst/>
                        </a:rPr>
                        <a:t>%10</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66198633"/>
                  </a:ext>
                </a:extLst>
              </a:tr>
              <a:tr h="1165769">
                <a:tc>
                  <a:txBody>
                    <a:bodyPr/>
                    <a:lstStyle/>
                    <a:p>
                      <a:pPr>
                        <a:lnSpc>
                          <a:spcPct val="150000"/>
                        </a:lnSpc>
                        <a:spcBef>
                          <a:spcPts val="600"/>
                        </a:spcBef>
                        <a:spcAft>
                          <a:spcPts val="600"/>
                        </a:spcAft>
                      </a:pPr>
                      <a:r>
                        <a:rPr lang="tr-TR" sz="2000">
                          <a:effectLst/>
                        </a:rPr>
                        <a:t>İletişim ve Bilgi (talep tahminleri, sipariş süreçleri, üretim programlama) Maliyetleri </a:t>
                      </a:r>
                      <a:endParaRPr lang="tr-TR"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Bef>
                          <a:spcPts val="600"/>
                        </a:spcBef>
                        <a:spcAft>
                          <a:spcPts val="600"/>
                        </a:spcAft>
                      </a:pPr>
                      <a:r>
                        <a:rPr lang="tr-TR" sz="2000" dirty="0">
                          <a:effectLst/>
                        </a:rPr>
                        <a:t>%5</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22554897"/>
                  </a:ext>
                </a:extLst>
              </a:tr>
            </a:tbl>
          </a:graphicData>
        </a:graphic>
      </p:graphicFrame>
      <p:sp>
        <p:nvSpPr>
          <p:cNvPr id="5" name="Başlık 4">
            <a:extLst>
              <a:ext uri="{FF2B5EF4-FFF2-40B4-BE49-F238E27FC236}">
                <a16:creationId xmlns:a16="http://schemas.microsoft.com/office/drawing/2014/main" id="{BC71B15C-2E0C-4F01-8C49-941AC046D973}"/>
              </a:ext>
            </a:extLst>
          </p:cNvPr>
          <p:cNvSpPr>
            <a:spLocks noGrp="1"/>
          </p:cNvSpPr>
          <p:nvPr>
            <p:ph type="title"/>
          </p:nvPr>
        </p:nvSpPr>
        <p:spPr/>
        <p:txBody>
          <a:bodyPr/>
          <a:lstStyle/>
          <a:p>
            <a:endParaRPr lang="tr-TR"/>
          </a:p>
        </p:txBody>
      </p:sp>
    </p:spTree>
    <p:custDataLst>
      <p:tags r:id="rId1"/>
    </p:custDataLst>
    <p:extLst>
      <p:ext uri="{BB962C8B-B14F-4D97-AF65-F5344CB8AC3E}">
        <p14:creationId xmlns:p14="http://schemas.microsoft.com/office/powerpoint/2010/main" val="439908790"/>
      </p:ext>
    </p:extLst>
  </p:cSld>
  <p:clrMapOvr>
    <a:masterClrMapping/>
  </p:clrMapOvr>
  <mc:AlternateContent xmlns:mc="http://schemas.openxmlformats.org/markup-compatibility/2006" xmlns:p14="http://schemas.microsoft.com/office/powerpoint/2010/main">
    <mc:Choice Requires="p14">
      <p:transition spd="slow" p14:dur="2000" advClick="0" advTm="22951"/>
    </mc:Choice>
    <mc:Fallback xmlns="">
      <p:transition spd="slow" advClick="0" advTm="2295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4"/>
          <a:stretch>
            <a:fillRect/>
          </a:stretch>
        </p:blipFill>
        <p:spPr>
          <a:xfrm>
            <a:off x="1423987" y="0"/>
            <a:ext cx="9001125" cy="6705600"/>
          </a:xfrm>
          <a:prstGeom prst="rect">
            <a:avLst/>
          </a:prstGeom>
        </p:spPr>
      </p:pic>
    </p:spTree>
    <p:custDataLst>
      <p:tags r:id="rId1"/>
    </p:custDataLst>
    <p:extLst>
      <p:ext uri="{BB962C8B-B14F-4D97-AF65-F5344CB8AC3E}">
        <p14:creationId xmlns:p14="http://schemas.microsoft.com/office/powerpoint/2010/main" val="3602599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Unvan 13"/>
          <p:cNvSpPr>
            <a:spLocks noGrp="1"/>
          </p:cNvSpPr>
          <p:nvPr>
            <p:ph type="title"/>
          </p:nvPr>
        </p:nvSpPr>
        <p:spPr>
          <a:xfrm>
            <a:off x="1581150" y="828550"/>
            <a:ext cx="8610600" cy="1293812"/>
          </a:xfrm>
        </p:spPr>
        <p:txBody>
          <a:bodyPr>
            <a:normAutofit/>
          </a:bodyPr>
          <a:lstStyle/>
          <a:p>
            <a:pPr eaLnBrk="1" fontAlgn="auto" hangingPunct="1">
              <a:spcAft>
                <a:spcPts val="0"/>
              </a:spcAft>
              <a:defRPr/>
            </a:pPr>
            <a:r>
              <a:rPr lang="tr-TR" b="1" dirty="0">
                <a:effectLst>
                  <a:outerShdw blurRad="38100" dist="38100" dir="2700000" algn="tl">
                    <a:srgbClr val="000000">
                      <a:alpha val="43137"/>
                    </a:srgbClr>
                  </a:outerShdw>
                </a:effectLst>
              </a:rPr>
              <a:t>Tedarik zincirinde beş temel etken</a:t>
            </a:r>
          </a:p>
        </p:txBody>
      </p:sp>
      <p:grpSp>
        <p:nvGrpSpPr>
          <p:cNvPr id="35" name="Group 25"/>
          <p:cNvGrpSpPr>
            <a:grpSpLocks/>
          </p:cNvGrpSpPr>
          <p:nvPr/>
        </p:nvGrpSpPr>
        <p:grpSpPr bwMode="auto">
          <a:xfrm>
            <a:off x="1581150" y="1671637"/>
            <a:ext cx="9029700" cy="4022725"/>
            <a:chOff x="528" y="1248"/>
            <a:chExt cx="4944" cy="2142"/>
          </a:xfrm>
        </p:grpSpPr>
        <p:sp>
          <p:nvSpPr>
            <p:cNvPr id="36" name="Text Box 8"/>
            <p:cNvSpPr txBox="1">
              <a:spLocks noChangeArrowheads="1"/>
            </p:cNvSpPr>
            <p:nvPr/>
          </p:nvSpPr>
          <p:spPr bwMode="auto">
            <a:xfrm>
              <a:off x="528" y="1296"/>
              <a:ext cx="1536" cy="60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latin typeface="Times New Roman" panose="02020603050405020304" pitchFamily="18" charset="0"/>
                </a:rPr>
                <a:t>1.</a:t>
              </a:r>
            </a:p>
            <a:p>
              <a:pPr eaLnBrk="1" hangingPunct="1"/>
              <a:r>
                <a:rPr lang="tr-TR" altLang="tr-TR" b="1" u="sng">
                  <a:latin typeface="Times New Roman" panose="02020603050405020304" pitchFamily="18" charset="0"/>
                </a:rPr>
                <a:t>ÜRETİM</a:t>
              </a:r>
            </a:p>
            <a:p>
              <a:pPr eaLnBrk="1" hangingPunct="1"/>
              <a:r>
                <a:rPr lang="tr-TR" altLang="tr-TR" sz="1600">
                  <a:latin typeface="Times New Roman" panose="02020603050405020304" pitchFamily="18" charset="0"/>
                </a:rPr>
                <a:t>Neyi, nasıl, ve ne zaman üretmek</a:t>
              </a:r>
              <a:endParaRPr lang="tr-TR" altLang="tr-TR">
                <a:latin typeface="Times New Roman" panose="02020603050405020304" pitchFamily="18" charset="0"/>
              </a:endParaRPr>
            </a:p>
          </p:txBody>
        </p:sp>
        <p:sp>
          <p:nvSpPr>
            <p:cNvPr id="37" name="Text Box 9"/>
            <p:cNvSpPr txBox="1">
              <a:spLocks noChangeArrowheads="1"/>
            </p:cNvSpPr>
            <p:nvPr/>
          </p:nvSpPr>
          <p:spPr bwMode="auto">
            <a:xfrm>
              <a:off x="528" y="2784"/>
              <a:ext cx="1536" cy="60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latin typeface="Times New Roman" panose="02020603050405020304" pitchFamily="18" charset="0"/>
                </a:rPr>
                <a:t>4.</a:t>
              </a:r>
            </a:p>
            <a:p>
              <a:pPr eaLnBrk="1" hangingPunct="1"/>
              <a:r>
                <a:rPr lang="tr-TR" altLang="tr-TR" b="1" u="sng">
                  <a:latin typeface="Times New Roman" panose="02020603050405020304" pitchFamily="18" charset="0"/>
                </a:rPr>
                <a:t>TAŞIMA</a:t>
              </a:r>
            </a:p>
            <a:p>
              <a:pPr eaLnBrk="1" hangingPunct="1"/>
              <a:r>
                <a:rPr lang="tr-TR" altLang="tr-TR" sz="1600">
                  <a:latin typeface="Times New Roman" panose="02020603050405020304" pitchFamily="18" charset="0"/>
                </a:rPr>
                <a:t>Ürünleri nasıl, ne zaman taşımak</a:t>
              </a:r>
              <a:endParaRPr lang="tr-TR" altLang="tr-TR">
                <a:latin typeface="Times New Roman" panose="02020603050405020304" pitchFamily="18" charset="0"/>
              </a:endParaRPr>
            </a:p>
          </p:txBody>
        </p:sp>
        <p:sp>
          <p:nvSpPr>
            <p:cNvPr id="38" name="Text Box 10"/>
            <p:cNvSpPr txBox="1">
              <a:spLocks noChangeArrowheads="1"/>
            </p:cNvSpPr>
            <p:nvPr/>
          </p:nvSpPr>
          <p:spPr bwMode="auto">
            <a:xfrm>
              <a:off x="3936" y="2784"/>
              <a:ext cx="1536" cy="4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latin typeface="Times New Roman" panose="02020603050405020304" pitchFamily="18" charset="0"/>
                </a:rPr>
                <a:t>3.</a:t>
              </a:r>
            </a:p>
            <a:p>
              <a:pPr eaLnBrk="1" hangingPunct="1"/>
              <a:r>
                <a:rPr lang="tr-TR" altLang="tr-TR" b="1" u="sng">
                  <a:latin typeface="Times New Roman" panose="02020603050405020304" pitchFamily="18" charset="0"/>
                </a:rPr>
                <a:t>LOKASYON</a:t>
              </a:r>
            </a:p>
            <a:p>
              <a:pPr eaLnBrk="1" hangingPunct="1"/>
              <a:r>
                <a:rPr lang="tr-TR" altLang="tr-TR" sz="1600">
                  <a:latin typeface="Times New Roman" panose="02020603050405020304" pitchFamily="18" charset="0"/>
                </a:rPr>
                <a:t>Hangi aktiviteyi nerede yapmak</a:t>
              </a:r>
              <a:endParaRPr lang="tr-TR" altLang="tr-TR">
                <a:latin typeface="Times New Roman" panose="02020603050405020304" pitchFamily="18" charset="0"/>
              </a:endParaRPr>
            </a:p>
          </p:txBody>
        </p:sp>
        <p:sp>
          <p:nvSpPr>
            <p:cNvPr id="39" name="Text Box 11"/>
            <p:cNvSpPr txBox="1">
              <a:spLocks noChangeArrowheads="1"/>
            </p:cNvSpPr>
            <p:nvPr/>
          </p:nvSpPr>
          <p:spPr bwMode="auto">
            <a:xfrm>
              <a:off x="3936" y="1248"/>
              <a:ext cx="1536" cy="60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a:latin typeface="Times New Roman" panose="02020603050405020304" pitchFamily="18" charset="0"/>
                </a:rPr>
                <a:t>2.</a:t>
              </a:r>
            </a:p>
            <a:p>
              <a:pPr eaLnBrk="1" hangingPunct="1"/>
              <a:r>
                <a:rPr lang="tr-TR" altLang="tr-TR" b="1" u="sng">
                  <a:latin typeface="Times New Roman" panose="02020603050405020304" pitchFamily="18" charset="0"/>
                </a:rPr>
                <a:t>STOK</a:t>
              </a:r>
            </a:p>
            <a:p>
              <a:pPr eaLnBrk="1" hangingPunct="1"/>
              <a:r>
                <a:rPr lang="tr-TR" altLang="tr-TR" sz="1600">
                  <a:latin typeface="Times New Roman" panose="02020603050405020304" pitchFamily="18" charset="0"/>
                </a:rPr>
                <a:t>Ürettiklerimizin ne kadarını stoklamak</a:t>
              </a:r>
              <a:endParaRPr lang="tr-TR" altLang="tr-TR">
                <a:latin typeface="Times New Roman" panose="02020603050405020304" pitchFamily="18" charset="0"/>
              </a:endParaRPr>
            </a:p>
          </p:txBody>
        </p:sp>
        <p:sp>
          <p:nvSpPr>
            <p:cNvPr id="40" name="Oval 13"/>
            <p:cNvSpPr>
              <a:spLocks noChangeArrowheads="1"/>
            </p:cNvSpPr>
            <p:nvPr/>
          </p:nvSpPr>
          <p:spPr bwMode="auto">
            <a:xfrm>
              <a:off x="2400" y="1824"/>
              <a:ext cx="1200" cy="1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latin typeface="Times New Roman" panose="02020603050405020304" pitchFamily="18" charset="0"/>
                </a:rPr>
                <a:t>5. </a:t>
              </a:r>
              <a:r>
                <a:rPr lang="tr-TR" altLang="tr-TR" b="1" u="sng">
                  <a:latin typeface="Times New Roman" panose="02020603050405020304" pitchFamily="18" charset="0"/>
                </a:rPr>
                <a:t>BİLGİ</a:t>
              </a:r>
            </a:p>
            <a:p>
              <a:pPr algn="ctr" eaLnBrk="1" hangingPunct="1"/>
              <a:r>
                <a:rPr lang="tr-TR" altLang="tr-TR" sz="1600">
                  <a:latin typeface="Times New Roman" panose="02020603050405020304" pitchFamily="18" charset="0"/>
                </a:rPr>
                <a:t>En iyi kararları almak.</a:t>
              </a:r>
            </a:p>
          </p:txBody>
        </p:sp>
        <p:sp>
          <p:nvSpPr>
            <p:cNvPr id="41" name="Freeform 15"/>
            <p:cNvSpPr>
              <a:spLocks/>
            </p:cNvSpPr>
            <p:nvPr/>
          </p:nvSpPr>
          <p:spPr bwMode="auto">
            <a:xfrm>
              <a:off x="1296" y="2022"/>
              <a:ext cx="1" cy="768"/>
            </a:xfrm>
            <a:custGeom>
              <a:avLst/>
              <a:gdLst>
                <a:gd name="T0" fmla="*/ 0 w 1"/>
                <a:gd name="T1" fmla="*/ 0 h 768"/>
                <a:gd name="T2" fmla="*/ 0 w 1"/>
                <a:gd name="T3" fmla="*/ 768 h 768"/>
                <a:gd name="T4" fmla="*/ 0 60000 65536"/>
                <a:gd name="T5" fmla="*/ 0 60000 65536"/>
                <a:gd name="T6" fmla="*/ 0 w 1"/>
                <a:gd name="T7" fmla="*/ 0 h 768"/>
                <a:gd name="T8" fmla="*/ 1 w 1"/>
                <a:gd name="T9" fmla="*/ 768 h 768"/>
              </a:gdLst>
              <a:ahLst/>
              <a:cxnLst>
                <a:cxn ang="T4">
                  <a:pos x="T0" y="T1"/>
                </a:cxn>
                <a:cxn ang="T5">
                  <a:pos x="T2" y="T3"/>
                </a:cxn>
              </a:cxnLst>
              <a:rect l="T6" t="T7" r="T8" b="T9"/>
              <a:pathLst>
                <a:path w="1" h="768">
                  <a:moveTo>
                    <a:pt x="0" y="0"/>
                  </a:moveTo>
                  <a:lnTo>
                    <a:pt x="0" y="768"/>
                  </a:lnTo>
                </a:path>
              </a:pathLst>
            </a:custGeom>
            <a:noFill/>
            <a:ln w="28575" cap="flat" cmpd="sng">
              <a:solidFill>
                <a:schemeClr val="tx1"/>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42" name="Freeform 16"/>
            <p:cNvSpPr>
              <a:spLocks/>
            </p:cNvSpPr>
            <p:nvPr/>
          </p:nvSpPr>
          <p:spPr bwMode="auto">
            <a:xfrm>
              <a:off x="4704" y="1968"/>
              <a:ext cx="1" cy="804"/>
            </a:xfrm>
            <a:custGeom>
              <a:avLst/>
              <a:gdLst>
                <a:gd name="T0" fmla="*/ 0 w 1"/>
                <a:gd name="T1" fmla="*/ 0 h 804"/>
                <a:gd name="T2" fmla="*/ 0 w 1"/>
                <a:gd name="T3" fmla="*/ 804 h 804"/>
                <a:gd name="T4" fmla="*/ 0 60000 65536"/>
                <a:gd name="T5" fmla="*/ 0 60000 65536"/>
                <a:gd name="T6" fmla="*/ 0 w 1"/>
                <a:gd name="T7" fmla="*/ 0 h 804"/>
                <a:gd name="T8" fmla="*/ 1 w 1"/>
                <a:gd name="T9" fmla="*/ 804 h 804"/>
              </a:gdLst>
              <a:ahLst/>
              <a:cxnLst>
                <a:cxn ang="T4">
                  <a:pos x="T0" y="T1"/>
                </a:cxn>
                <a:cxn ang="T5">
                  <a:pos x="T2" y="T3"/>
                </a:cxn>
              </a:cxnLst>
              <a:rect l="T6" t="T7" r="T8" b="T9"/>
              <a:pathLst>
                <a:path w="1" h="804">
                  <a:moveTo>
                    <a:pt x="0" y="0"/>
                  </a:moveTo>
                  <a:lnTo>
                    <a:pt x="0" y="804"/>
                  </a:lnTo>
                </a:path>
              </a:pathLst>
            </a:custGeom>
            <a:noFill/>
            <a:ln w="28575" cap="flat" cmpd="sng">
              <a:solidFill>
                <a:schemeClr val="tx1"/>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43" name="Freeform 17"/>
            <p:cNvSpPr>
              <a:spLocks/>
            </p:cNvSpPr>
            <p:nvPr/>
          </p:nvSpPr>
          <p:spPr bwMode="auto">
            <a:xfrm>
              <a:off x="2064" y="1680"/>
              <a:ext cx="1872" cy="6"/>
            </a:xfrm>
            <a:custGeom>
              <a:avLst/>
              <a:gdLst>
                <a:gd name="T0" fmla="*/ 0 w 1872"/>
                <a:gd name="T1" fmla="*/ 0 h 6"/>
                <a:gd name="T2" fmla="*/ 1872 w 1872"/>
                <a:gd name="T3" fmla="*/ 6 h 6"/>
                <a:gd name="T4" fmla="*/ 0 60000 65536"/>
                <a:gd name="T5" fmla="*/ 0 60000 65536"/>
                <a:gd name="T6" fmla="*/ 0 w 1872"/>
                <a:gd name="T7" fmla="*/ 0 h 6"/>
                <a:gd name="T8" fmla="*/ 1872 w 1872"/>
                <a:gd name="T9" fmla="*/ 6 h 6"/>
              </a:gdLst>
              <a:ahLst/>
              <a:cxnLst>
                <a:cxn ang="T4">
                  <a:pos x="T0" y="T1"/>
                </a:cxn>
                <a:cxn ang="T5">
                  <a:pos x="T2" y="T3"/>
                </a:cxn>
              </a:cxnLst>
              <a:rect l="T6" t="T7" r="T8" b="T9"/>
              <a:pathLst>
                <a:path w="1872" h="6">
                  <a:moveTo>
                    <a:pt x="0" y="0"/>
                  </a:moveTo>
                  <a:lnTo>
                    <a:pt x="1872" y="6"/>
                  </a:lnTo>
                </a:path>
              </a:pathLst>
            </a:custGeom>
            <a:noFill/>
            <a:ln w="28575" cap="flat" cmpd="sng">
              <a:solidFill>
                <a:schemeClr val="tx1"/>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44" name="Freeform 18"/>
            <p:cNvSpPr>
              <a:spLocks/>
            </p:cNvSpPr>
            <p:nvPr/>
          </p:nvSpPr>
          <p:spPr bwMode="auto">
            <a:xfrm>
              <a:off x="2064" y="3120"/>
              <a:ext cx="1871" cy="6"/>
            </a:xfrm>
            <a:custGeom>
              <a:avLst/>
              <a:gdLst>
                <a:gd name="T0" fmla="*/ 1871 w 1871"/>
                <a:gd name="T1" fmla="*/ 0 h 6"/>
                <a:gd name="T2" fmla="*/ 0 w 1871"/>
                <a:gd name="T3" fmla="*/ 6 h 6"/>
                <a:gd name="T4" fmla="*/ 0 60000 65536"/>
                <a:gd name="T5" fmla="*/ 0 60000 65536"/>
                <a:gd name="T6" fmla="*/ 0 w 1871"/>
                <a:gd name="T7" fmla="*/ 0 h 6"/>
                <a:gd name="T8" fmla="*/ 1871 w 1871"/>
                <a:gd name="T9" fmla="*/ 6 h 6"/>
              </a:gdLst>
              <a:ahLst/>
              <a:cxnLst>
                <a:cxn ang="T4">
                  <a:pos x="T0" y="T1"/>
                </a:cxn>
                <a:cxn ang="T5">
                  <a:pos x="T2" y="T3"/>
                </a:cxn>
              </a:cxnLst>
              <a:rect l="T6" t="T7" r="T8" b="T9"/>
              <a:pathLst>
                <a:path w="1871" h="6">
                  <a:moveTo>
                    <a:pt x="1871" y="0"/>
                  </a:moveTo>
                  <a:lnTo>
                    <a:pt x="0" y="6"/>
                  </a:lnTo>
                </a:path>
              </a:pathLst>
            </a:custGeom>
            <a:noFill/>
            <a:ln w="28575" cap="flat" cmpd="sng">
              <a:solidFill>
                <a:schemeClr val="tx1"/>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45" name="Freeform 19"/>
            <p:cNvSpPr>
              <a:spLocks/>
            </p:cNvSpPr>
            <p:nvPr/>
          </p:nvSpPr>
          <p:spPr bwMode="auto">
            <a:xfrm>
              <a:off x="1926" y="1902"/>
              <a:ext cx="516" cy="294"/>
            </a:xfrm>
            <a:custGeom>
              <a:avLst/>
              <a:gdLst>
                <a:gd name="T0" fmla="*/ 0 w 372"/>
                <a:gd name="T1" fmla="*/ 0 h 168"/>
                <a:gd name="T2" fmla="*/ 716 w 372"/>
                <a:gd name="T3" fmla="*/ 515 h 168"/>
                <a:gd name="T4" fmla="*/ 0 60000 65536"/>
                <a:gd name="T5" fmla="*/ 0 60000 65536"/>
                <a:gd name="T6" fmla="*/ 0 w 372"/>
                <a:gd name="T7" fmla="*/ 0 h 168"/>
                <a:gd name="T8" fmla="*/ 372 w 372"/>
                <a:gd name="T9" fmla="*/ 168 h 168"/>
              </a:gdLst>
              <a:ahLst/>
              <a:cxnLst>
                <a:cxn ang="T4">
                  <a:pos x="T0" y="T1"/>
                </a:cxn>
                <a:cxn ang="T5">
                  <a:pos x="T2" y="T3"/>
                </a:cxn>
              </a:cxnLst>
              <a:rect l="T6" t="T7" r="T8" b="T9"/>
              <a:pathLst>
                <a:path w="372" h="168">
                  <a:moveTo>
                    <a:pt x="0" y="0"/>
                  </a:moveTo>
                  <a:lnTo>
                    <a:pt x="372" y="168"/>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46" name="Freeform 20"/>
            <p:cNvSpPr>
              <a:spLocks/>
            </p:cNvSpPr>
            <p:nvPr/>
          </p:nvSpPr>
          <p:spPr bwMode="auto">
            <a:xfrm>
              <a:off x="2064" y="2622"/>
              <a:ext cx="366" cy="162"/>
            </a:xfrm>
            <a:custGeom>
              <a:avLst/>
              <a:gdLst>
                <a:gd name="T0" fmla="*/ 0 w 366"/>
                <a:gd name="T1" fmla="*/ 162 h 162"/>
                <a:gd name="T2" fmla="*/ 366 w 366"/>
                <a:gd name="T3" fmla="*/ 0 h 162"/>
                <a:gd name="T4" fmla="*/ 0 60000 65536"/>
                <a:gd name="T5" fmla="*/ 0 60000 65536"/>
                <a:gd name="T6" fmla="*/ 0 w 366"/>
                <a:gd name="T7" fmla="*/ 0 h 162"/>
                <a:gd name="T8" fmla="*/ 366 w 366"/>
                <a:gd name="T9" fmla="*/ 162 h 162"/>
              </a:gdLst>
              <a:ahLst/>
              <a:cxnLst>
                <a:cxn ang="T4">
                  <a:pos x="T0" y="T1"/>
                </a:cxn>
                <a:cxn ang="T5">
                  <a:pos x="T2" y="T3"/>
                </a:cxn>
              </a:cxnLst>
              <a:rect l="T6" t="T7" r="T8" b="T9"/>
              <a:pathLst>
                <a:path w="366" h="162">
                  <a:moveTo>
                    <a:pt x="0" y="162"/>
                  </a:moveTo>
                  <a:lnTo>
                    <a:pt x="366" y="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47" name="Freeform 21"/>
            <p:cNvSpPr>
              <a:spLocks/>
            </p:cNvSpPr>
            <p:nvPr/>
          </p:nvSpPr>
          <p:spPr bwMode="auto">
            <a:xfrm>
              <a:off x="3576" y="2592"/>
              <a:ext cx="354" cy="198"/>
            </a:xfrm>
            <a:custGeom>
              <a:avLst/>
              <a:gdLst>
                <a:gd name="T0" fmla="*/ 354 w 354"/>
                <a:gd name="T1" fmla="*/ 198 h 198"/>
                <a:gd name="T2" fmla="*/ 0 w 354"/>
                <a:gd name="T3" fmla="*/ 0 h 198"/>
                <a:gd name="T4" fmla="*/ 0 60000 65536"/>
                <a:gd name="T5" fmla="*/ 0 60000 65536"/>
                <a:gd name="T6" fmla="*/ 0 w 354"/>
                <a:gd name="T7" fmla="*/ 0 h 198"/>
                <a:gd name="T8" fmla="*/ 354 w 354"/>
                <a:gd name="T9" fmla="*/ 198 h 198"/>
              </a:gdLst>
              <a:ahLst/>
              <a:cxnLst>
                <a:cxn ang="T4">
                  <a:pos x="T0" y="T1"/>
                </a:cxn>
                <a:cxn ang="T5">
                  <a:pos x="T2" y="T3"/>
                </a:cxn>
              </a:cxnLst>
              <a:rect l="T6" t="T7" r="T8" b="T9"/>
              <a:pathLst>
                <a:path w="354" h="198">
                  <a:moveTo>
                    <a:pt x="354" y="198"/>
                  </a:moveTo>
                  <a:lnTo>
                    <a:pt x="0" y="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48" name="Line 22"/>
            <p:cNvSpPr>
              <a:spLocks noChangeShapeType="1"/>
            </p:cNvSpPr>
            <p:nvPr/>
          </p:nvSpPr>
          <p:spPr bwMode="auto">
            <a:xfrm flipH="1">
              <a:off x="3552" y="1866"/>
              <a:ext cx="616" cy="2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tr-TR"/>
            </a:p>
          </p:txBody>
        </p:sp>
      </p:grpSp>
    </p:spTree>
    <p:custDataLst>
      <p:tags r:id="rId1"/>
    </p:custDataLst>
    <p:extLst>
      <p:ext uri="{BB962C8B-B14F-4D97-AF65-F5344CB8AC3E}">
        <p14:creationId xmlns:p14="http://schemas.microsoft.com/office/powerpoint/2010/main" val="424871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E503BF-C760-4A16-8900-49C70BD7FE3F}"/>
              </a:ext>
            </a:extLst>
          </p:cNvPr>
          <p:cNvSpPr>
            <a:spLocks noGrp="1"/>
          </p:cNvSpPr>
          <p:nvPr>
            <p:ph type="ctrTitle"/>
          </p:nvPr>
        </p:nvSpPr>
        <p:spPr/>
        <p:txBody>
          <a:bodyPr/>
          <a:lstStyle/>
          <a:p>
            <a:endParaRPr lang="tr-TR">
              <a:latin typeface="Source Sans Pro" panose="020B0503030403020204" pitchFamily="34" charset="0"/>
              <a:ea typeface="Source Sans Pro" panose="020B0503030403020204" pitchFamily="34" charset="0"/>
            </a:endParaRPr>
          </a:p>
        </p:txBody>
      </p:sp>
      <p:sp>
        <p:nvSpPr>
          <p:cNvPr id="3" name="Alt Başlık 2">
            <a:extLst>
              <a:ext uri="{FF2B5EF4-FFF2-40B4-BE49-F238E27FC236}">
                <a16:creationId xmlns:a16="http://schemas.microsoft.com/office/drawing/2014/main" id="{9C0D07DB-A1B3-4CEA-B49B-B64C5A97D6F8}"/>
              </a:ext>
            </a:extLst>
          </p:cNvPr>
          <p:cNvSpPr>
            <a:spLocks noGrp="1"/>
          </p:cNvSpPr>
          <p:nvPr>
            <p:ph type="subTitle" idx="1"/>
          </p:nvPr>
        </p:nvSpPr>
        <p:spPr/>
        <p:txBody>
          <a:bodyPr/>
          <a:lstStyle/>
          <a:p>
            <a:endParaRPr lang="tr-TR">
              <a:latin typeface="Source Sans Pro" panose="020B0503030403020204" pitchFamily="34" charset="0"/>
              <a:ea typeface="Source Sans Pro" panose="020B0503030403020204" pitchFamily="34" charset="0"/>
            </a:endParaRPr>
          </a:p>
        </p:txBody>
      </p:sp>
      <p:pic>
        <p:nvPicPr>
          <p:cNvPr id="5" name="Resim 4">
            <a:extLst>
              <a:ext uri="{FF2B5EF4-FFF2-40B4-BE49-F238E27FC236}">
                <a16:creationId xmlns:a16="http://schemas.microsoft.com/office/drawing/2014/main" id="{07E6DB6C-E5C0-4A97-B99F-85EBD3163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A568B14F-24F3-4CC2-A655-9478AE6E99D3}"/>
              </a:ext>
            </a:extLst>
          </p:cNvPr>
          <p:cNvSpPr txBox="1"/>
          <p:nvPr/>
        </p:nvSpPr>
        <p:spPr>
          <a:xfrm>
            <a:off x="607282" y="2703293"/>
            <a:ext cx="8187926" cy="892552"/>
          </a:xfrm>
          <a:prstGeom prst="rect">
            <a:avLst/>
          </a:prstGeom>
          <a:noFill/>
        </p:spPr>
        <p:txBody>
          <a:bodyPr wrap="square" rtlCol="0">
            <a:spAutoFit/>
          </a:bodyPr>
          <a:lstStyle/>
          <a:p>
            <a:endParaRPr lang="tr-TR" sz="2000" b="1" dirty="0">
              <a:solidFill>
                <a:schemeClr val="tx1">
                  <a:lumMod val="65000"/>
                  <a:lumOff val="35000"/>
                </a:schemeClr>
              </a:solidFill>
              <a:latin typeface="Source Sans Pro" panose="020B0503030403020204" pitchFamily="34" charset="0"/>
              <a:ea typeface="Source Sans Pro" panose="020B0503030403020204" pitchFamily="34" charset="0"/>
            </a:endParaRPr>
          </a:p>
          <a:p>
            <a:pPr algn="ctr"/>
            <a:endParaRPr lang="tr-TR" sz="3200" b="1" dirty="0">
              <a:solidFill>
                <a:schemeClr val="tx1">
                  <a:lumMod val="65000"/>
                  <a:lumOff val="35000"/>
                </a:schemeClr>
              </a:solidFill>
              <a:latin typeface="Source Sans Pro" panose="020B0503030403020204" pitchFamily="34" charset="0"/>
              <a:ea typeface="Source Sans Pro" panose="020B0503030403020204" pitchFamily="34" charset="0"/>
            </a:endParaRPr>
          </a:p>
        </p:txBody>
      </p:sp>
      <p:pic>
        <p:nvPicPr>
          <p:cNvPr id="8" name="Resim 7">
            <a:extLst>
              <a:ext uri="{FF2B5EF4-FFF2-40B4-BE49-F238E27FC236}">
                <a16:creationId xmlns:a16="http://schemas.microsoft.com/office/drawing/2014/main" id="{9411C7E6-54D9-4E1E-B3BE-CA81D21E3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64" y="1868025"/>
            <a:ext cx="2467157" cy="548173"/>
          </a:xfrm>
          <a:prstGeom prst="rect">
            <a:avLst/>
          </a:prstGeom>
        </p:spPr>
      </p:pic>
      <p:sp>
        <p:nvSpPr>
          <p:cNvPr id="9" name="Metin kutusu 8">
            <a:extLst>
              <a:ext uri="{FF2B5EF4-FFF2-40B4-BE49-F238E27FC236}">
                <a16:creationId xmlns:a16="http://schemas.microsoft.com/office/drawing/2014/main" id="{D5C10EDA-6500-4FA6-8A87-AF030CD56DF2}"/>
              </a:ext>
            </a:extLst>
          </p:cNvPr>
          <p:cNvSpPr txBox="1"/>
          <p:nvPr/>
        </p:nvSpPr>
        <p:spPr>
          <a:xfrm>
            <a:off x="1408148" y="3091239"/>
            <a:ext cx="6638571" cy="769441"/>
          </a:xfrm>
          <a:prstGeom prst="rect">
            <a:avLst/>
          </a:prstGeom>
          <a:noFill/>
        </p:spPr>
        <p:txBody>
          <a:bodyPr wrap="square" rtlCol="0">
            <a:spAutoFit/>
          </a:bodyPr>
          <a:lstStyle/>
          <a:p>
            <a:r>
              <a:rPr lang="tr-TR" sz="4400" b="1" dirty="0">
                <a:solidFill>
                  <a:srgbClr val="993300"/>
                </a:solidFill>
                <a:latin typeface="Source Sans Pro" panose="020B0503030403020204" pitchFamily="34" charset="0"/>
                <a:ea typeface="Source Sans Pro" panose="020B0503030403020204" pitchFamily="34" charset="0"/>
              </a:rPr>
              <a:t>TEŞEKKÜRLER</a:t>
            </a:r>
          </a:p>
        </p:txBody>
      </p:sp>
    </p:spTree>
    <p:extLst>
      <p:ext uri="{BB962C8B-B14F-4D97-AF65-F5344CB8AC3E}">
        <p14:creationId xmlns:p14="http://schemas.microsoft.com/office/powerpoint/2010/main" val="46385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475" y="1207718"/>
            <a:ext cx="11449050" cy="757238"/>
          </a:xfrm>
        </p:spPr>
        <p:txBody>
          <a:bodyPr>
            <a:normAutofit fontScale="90000"/>
          </a:bodyPr>
          <a:lstStyle/>
          <a:p>
            <a:pPr algn="ctr"/>
            <a:r>
              <a:rPr lang="tr-TR" b="1" dirty="0">
                <a:effectLst>
                  <a:outerShdw blurRad="38100" dist="38100" dir="2700000" algn="tl">
                    <a:srgbClr val="000000">
                      <a:alpha val="43137"/>
                    </a:srgbClr>
                  </a:outerShdw>
                </a:effectLst>
              </a:rPr>
              <a:t>LOJİSTİĞİN GELİŞİMİ – TANIMI  ve LOJİSTİK FAALİYETLER</a:t>
            </a:r>
            <a:endParaRPr lang="tr-TR" dirty="0"/>
          </a:p>
        </p:txBody>
      </p:sp>
      <p:sp>
        <p:nvSpPr>
          <p:cNvPr id="3" name="İçerik Yer Tutucusu 2"/>
          <p:cNvSpPr>
            <a:spLocks noGrp="1"/>
          </p:cNvSpPr>
          <p:nvPr>
            <p:ph idx="1"/>
          </p:nvPr>
        </p:nvSpPr>
        <p:spPr>
          <a:xfrm>
            <a:off x="4262511" y="1964956"/>
            <a:ext cx="7333957" cy="3854138"/>
          </a:xfrm>
        </p:spPr>
        <p:txBody>
          <a:bodyPr>
            <a:normAutofit/>
          </a:bodyPr>
          <a:lstStyle/>
          <a:p>
            <a:pPr algn="just"/>
            <a:r>
              <a:rPr lang="tr-TR" dirty="0">
                <a:solidFill>
                  <a:srgbClr val="FF0000"/>
                </a:solidFill>
              </a:rPr>
              <a:t>CLM Tanımı (Lojistik Yönetim Konseyi) * yeni adı ile Tedarik Zinciri Yönetimi Profesyonelleri</a:t>
            </a:r>
            <a:r>
              <a:rPr lang="tr-TR" dirty="0"/>
              <a:t>: </a:t>
            </a:r>
          </a:p>
          <a:p>
            <a:pPr marL="0" indent="0" algn="ctr">
              <a:buNone/>
            </a:pPr>
            <a:r>
              <a:rPr lang="tr-TR" i="1" dirty="0"/>
              <a:t>Lojistik müşterilerin ihtiyaçlarını karşılamak üzere, ham maddenin başlangıç noktasından, ürünün tüketildiği son noktaya kadar olan tedarik zinciri içindeki malzemelerin, servis hizmetlerinin ve bilgi akışının etkili ve verimli bir şekilde, her iki yöne doğru hareketinin ve depolanmasının, planlanması, uygulanması ve kontrol edilmesidir</a:t>
            </a:r>
          </a:p>
          <a:p>
            <a:endParaRPr lang="tr-TR" dirty="0"/>
          </a:p>
        </p:txBody>
      </p:sp>
      <p:pic>
        <p:nvPicPr>
          <p:cNvPr id="4" name="Resim 3"/>
          <p:cNvPicPr>
            <a:picLocks noChangeAspect="1"/>
          </p:cNvPicPr>
          <p:nvPr/>
        </p:nvPicPr>
        <p:blipFill>
          <a:blip r:embed="rId4"/>
          <a:stretch>
            <a:fillRect/>
          </a:stretch>
        </p:blipFill>
        <p:spPr>
          <a:xfrm>
            <a:off x="321734" y="2145771"/>
            <a:ext cx="3266684" cy="2290762"/>
          </a:xfrm>
          <a:prstGeom prst="rect">
            <a:avLst/>
          </a:prstGeom>
        </p:spPr>
      </p:pic>
    </p:spTree>
    <p:custDataLst>
      <p:tags r:id="rId1"/>
    </p:custDataLst>
    <p:extLst>
      <p:ext uri="{BB962C8B-B14F-4D97-AF65-F5344CB8AC3E}">
        <p14:creationId xmlns:p14="http://schemas.microsoft.com/office/powerpoint/2010/main" val="994341874"/>
      </p:ext>
    </p:extLst>
  </p:cSld>
  <p:clrMapOvr>
    <a:masterClrMapping/>
  </p:clrMapOvr>
  <mc:AlternateContent xmlns:mc="http://schemas.openxmlformats.org/markup-compatibility/2006" xmlns:p14="http://schemas.microsoft.com/office/powerpoint/2010/main">
    <mc:Choice Requires="p14">
      <p:transition spd="slow" p14:dur="2000" advClick="0" advTm="54031"/>
    </mc:Choice>
    <mc:Fallback xmlns="">
      <p:transition spd="slow" advClick="0" advTm="540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475" y="1510975"/>
            <a:ext cx="11449050" cy="757238"/>
          </a:xfrm>
        </p:spPr>
        <p:txBody>
          <a:bodyPr>
            <a:normAutofit fontScale="90000"/>
          </a:bodyPr>
          <a:lstStyle/>
          <a:p>
            <a:pPr algn="ctr"/>
            <a:r>
              <a:rPr lang="tr-TR" b="1" dirty="0">
                <a:effectLst>
                  <a:outerShdw blurRad="38100" dist="38100" dir="2700000" algn="tl">
                    <a:srgbClr val="000000">
                      <a:alpha val="43137"/>
                    </a:srgbClr>
                  </a:outerShdw>
                </a:effectLst>
              </a:rPr>
              <a:t>LOJİSTİĞİN GELİŞİMİ – TANIMI  ve LOJİSTİK FAALİYETLER</a:t>
            </a:r>
            <a:endParaRPr lang="tr-TR" dirty="0"/>
          </a:p>
        </p:txBody>
      </p:sp>
      <p:pic>
        <p:nvPicPr>
          <p:cNvPr id="4" name="İçerik Yer Tutucusu 3">
            <a:extLst>
              <a:ext uri="{FF2B5EF4-FFF2-40B4-BE49-F238E27FC236}">
                <a16:creationId xmlns:a16="http://schemas.microsoft.com/office/drawing/2014/main" id="{9D04D971-6284-4CB6-8488-DECDE89A27EB}"/>
              </a:ext>
            </a:extLst>
          </p:cNvPr>
          <p:cNvPicPr>
            <a:picLocks noGrp="1" noChangeAspect="1"/>
          </p:cNvPicPr>
          <p:nvPr>
            <p:ph idx="1"/>
          </p:nvPr>
        </p:nvPicPr>
        <p:blipFill>
          <a:blip r:embed="rId4"/>
          <a:stretch>
            <a:fillRect/>
          </a:stretch>
        </p:blipFill>
        <p:spPr>
          <a:xfrm>
            <a:off x="2743201" y="2067857"/>
            <a:ext cx="6932751" cy="3638737"/>
          </a:xfrm>
          <a:prstGeom prst="rect">
            <a:avLst/>
          </a:prstGeom>
        </p:spPr>
      </p:pic>
      <p:pic>
        <p:nvPicPr>
          <p:cNvPr id="5" name="Resim 4">
            <a:extLst>
              <a:ext uri="{FF2B5EF4-FFF2-40B4-BE49-F238E27FC236}">
                <a16:creationId xmlns:a16="http://schemas.microsoft.com/office/drawing/2014/main" id="{77EE6262-7C14-47EC-BB8F-4860AB93995A}"/>
              </a:ext>
            </a:extLst>
          </p:cNvPr>
          <p:cNvPicPr>
            <a:picLocks noChangeAspect="1"/>
          </p:cNvPicPr>
          <p:nvPr/>
        </p:nvPicPr>
        <p:blipFill>
          <a:blip r:embed="rId5"/>
          <a:stretch>
            <a:fillRect/>
          </a:stretch>
        </p:blipFill>
        <p:spPr>
          <a:xfrm>
            <a:off x="408747" y="4968406"/>
            <a:ext cx="3105150" cy="1476375"/>
          </a:xfrm>
          <a:prstGeom prst="rect">
            <a:avLst/>
          </a:prstGeom>
        </p:spPr>
      </p:pic>
    </p:spTree>
    <p:custDataLst>
      <p:tags r:id="rId1"/>
    </p:custDataLst>
    <p:extLst>
      <p:ext uri="{BB962C8B-B14F-4D97-AF65-F5344CB8AC3E}">
        <p14:creationId xmlns:p14="http://schemas.microsoft.com/office/powerpoint/2010/main" val="521151437"/>
      </p:ext>
    </p:extLst>
  </p:cSld>
  <p:clrMapOvr>
    <a:masterClrMapping/>
  </p:clrMapOvr>
  <mc:AlternateContent xmlns:mc="http://schemas.openxmlformats.org/markup-compatibility/2006" xmlns:p14="http://schemas.microsoft.com/office/powerpoint/2010/main">
    <mc:Choice Requires="p14">
      <p:transition spd="slow" p14:dur="2000" advClick="0" advTm="30933"/>
    </mc:Choice>
    <mc:Fallback xmlns="">
      <p:transition spd="slow" advClick="0" advTm="309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DF81FC4-66A0-4378-AE78-0A7B68603621}"/>
              </a:ext>
            </a:extLst>
          </p:cNvPr>
          <p:cNvSpPr>
            <a:spLocks noGrp="1" noChangeArrowheads="1"/>
          </p:cNvSpPr>
          <p:nvPr>
            <p:ph type="title"/>
          </p:nvPr>
        </p:nvSpPr>
        <p:spPr>
          <a:xfrm>
            <a:off x="389949" y="1414462"/>
            <a:ext cx="11449050" cy="757238"/>
          </a:xfrm>
        </p:spPr>
        <p:txBody>
          <a:bodyPr/>
          <a:lstStyle/>
          <a:p>
            <a:pPr eaLnBrk="1" hangingPunct="1"/>
            <a:r>
              <a:rPr lang="tr-TR" altLang="en-US" b="1" dirty="0">
                <a:effectLst>
                  <a:outerShdw blurRad="38100" dist="38100" dir="2700000" algn="tl">
                    <a:srgbClr val="000000">
                      <a:alpha val="43137"/>
                    </a:srgbClr>
                  </a:outerShdw>
                </a:effectLst>
              </a:rPr>
              <a:t>Lojistiğin Ekonomik Etkileri </a:t>
            </a:r>
            <a:endParaRPr lang="en-US" altLang="en-US" b="1" dirty="0">
              <a:effectLst>
                <a:outerShdw blurRad="38100" dist="38100" dir="2700000" algn="tl">
                  <a:srgbClr val="000000">
                    <a:alpha val="43137"/>
                  </a:srgbClr>
                </a:outerShdw>
              </a:effectLst>
            </a:endParaRPr>
          </a:p>
        </p:txBody>
      </p:sp>
      <p:sp>
        <p:nvSpPr>
          <p:cNvPr id="10243" name="Rectangle 3">
            <a:extLst>
              <a:ext uri="{FF2B5EF4-FFF2-40B4-BE49-F238E27FC236}">
                <a16:creationId xmlns:a16="http://schemas.microsoft.com/office/drawing/2014/main" id="{5776D19C-70FD-4323-82B9-585A5D9E07C4}"/>
              </a:ext>
            </a:extLst>
          </p:cNvPr>
          <p:cNvSpPr>
            <a:spLocks noGrp="1" noChangeArrowheads="1"/>
          </p:cNvSpPr>
          <p:nvPr>
            <p:ph idx="1"/>
          </p:nvPr>
        </p:nvSpPr>
        <p:spPr>
          <a:xfrm>
            <a:off x="389949" y="2171700"/>
            <a:ext cx="11430575" cy="4351338"/>
          </a:xfrm>
        </p:spPr>
        <p:txBody>
          <a:bodyPr/>
          <a:lstStyle/>
          <a:p>
            <a:pPr marL="0" indent="0" eaLnBrk="1" hangingPunct="1">
              <a:buNone/>
            </a:pPr>
            <a:r>
              <a:rPr lang="tr-TR" altLang="en-US" b="1" dirty="0"/>
              <a:t>Makroekonomik Etkileri </a:t>
            </a:r>
          </a:p>
          <a:p>
            <a:pPr lvl="1"/>
            <a:r>
              <a:rPr lang="tr-TR" altLang="en-US" dirty="0"/>
              <a:t>Dünya ve Türkiye’de Lojistik </a:t>
            </a:r>
          </a:p>
          <a:p>
            <a:pPr lvl="1"/>
            <a:endParaRPr lang="en-US" altLang="en-US" dirty="0"/>
          </a:p>
          <a:p>
            <a:pPr marL="0" indent="0" eaLnBrk="1" hangingPunct="1">
              <a:buNone/>
            </a:pPr>
            <a:r>
              <a:rPr lang="tr-TR" altLang="en-US" b="1" dirty="0"/>
              <a:t>Ekonomik Faydaları </a:t>
            </a:r>
            <a:endParaRPr lang="en-US" altLang="en-US" b="1" dirty="0"/>
          </a:p>
          <a:p>
            <a:pPr lvl="1" eaLnBrk="1" hangingPunct="1"/>
            <a:r>
              <a:rPr lang="tr-TR" altLang="en-US" dirty="0"/>
              <a:t>Sahiplik Faydası </a:t>
            </a:r>
            <a:endParaRPr lang="en-US" altLang="en-US" dirty="0"/>
          </a:p>
          <a:p>
            <a:pPr lvl="1" eaLnBrk="1" hangingPunct="1"/>
            <a:r>
              <a:rPr lang="tr-TR" altLang="en-US" dirty="0"/>
              <a:t>Şekil Faydası </a:t>
            </a:r>
            <a:endParaRPr lang="en-US" altLang="en-US" dirty="0"/>
          </a:p>
          <a:p>
            <a:pPr lvl="1" eaLnBrk="1" hangingPunct="1"/>
            <a:r>
              <a:rPr lang="tr-TR" altLang="en-US" dirty="0"/>
              <a:t>Yer Faydası </a:t>
            </a:r>
            <a:endParaRPr lang="en-US" altLang="en-US" dirty="0"/>
          </a:p>
          <a:p>
            <a:pPr lvl="1" eaLnBrk="1" hangingPunct="1"/>
            <a:r>
              <a:rPr lang="tr-TR" altLang="en-US" dirty="0"/>
              <a:t>Zaman Faydası </a:t>
            </a:r>
            <a:endParaRPr lang="en-US" altLang="en-US" dirty="0"/>
          </a:p>
        </p:txBody>
      </p:sp>
      <p:sp>
        <p:nvSpPr>
          <p:cNvPr id="10244" name="Slide Number Placeholder 5">
            <a:extLst>
              <a:ext uri="{FF2B5EF4-FFF2-40B4-BE49-F238E27FC236}">
                <a16:creationId xmlns:a16="http://schemas.microsoft.com/office/drawing/2014/main" id="{27C5FB84-904F-4045-89E8-C4115B2AC2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1-</a:t>
            </a:r>
            <a:fld id="{F1BB000D-362D-4655-920A-4A63CD06C51D}" type="slidenum">
              <a:rPr lang="en-US" altLang="en-US" sz="1200">
                <a:solidFill>
                  <a:srgbClr val="898989"/>
                </a:solidFill>
                <a:latin typeface="Times New Roman" panose="02020603050405020304" pitchFamily="18" charset="0"/>
              </a:rPr>
              <a:pPr>
                <a:spcBef>
                  <a:spcPct val="0"/>
                </a:spcBef>
                <a:buFontTx/>
                <a:buNone/>
              </a:pPr>
              <a:t>4</a:t>
            </a:fld>
            <a:endParaRPr lang="en-US" altLang="en-US" sz="1200">
              <a:solidFill>
                <a:srgbClr val="898989"/>
              </a:solidFill>
              <a:latin typeface="Times New Roman" panose="02020603050405020304" pitchFamily="18" charset="0"/>
            </a:endParaRPr>
          </a:p>
        </p:txBody>
      </p:sp>
      <p:pic>
        <p:nvPicPr>
          <p:cNvPr id="3" name="Resim 2">
            <a:extLst>
              <a:ext uri="{FF2B5EF4-FFF2-40B4-BE49-F238E27FC236}">
                <a16:creationId xmlns:a16="http://schemas.microsoft.com/office/drawing/2014/main" id="{117C721A-AC2D-4EB0-A841-6863573E6091}"/>
              </a:ext>
            </a:extLst>
          </p:cNvPr>
          <p:cNvPicPr>
            <a:picLocks noChangeAspect="1"/>
          </p:cNvPicPr>
          <p:nvPr/>
        </p:nvPicPr>
        <p:blipFill>
          <a:blip r:embed="rId2"/>
          <a:stretch>
            <a:fillRect/>
          </a:stretch>
        </p:blipFill>
        <p:spPr>
          <a:xfrm>
            <a:off x="6609896" y="2171700"/>
            <a:ext cx="3729491" cy="2095500"/>
          </a:xfrm>
          <a:prstGeom prst="rect">
            <a:avLst/>
          </a:prstGeom>
        </p:spPr>
      </p:pic>
    </p:spTree>
    <p:extLst>
      <p:ext uri="{BB962C8B-B14F-4D97-AF65-F5344CB8AC3E}">
        <p14:creationId xmlns:p14="http://schemas.microsoft.com/office/powerpoint/2010/main" val="25775830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9942" y="2215030"/>
            <a:ext cx="11292116" cy="4525963"/>
          </a:xfrm>
        </p:spPr>
        <p:txBody>
          <a:bodyPr>
            <a:normAutofit/>
          </a:bodyPr>
          <a:lstStyle/>
          <a:p>
            <a:pPr algn="just"/>
            <a:r>
              <a:rPr lang="tr-TR" sz="2000" dirty="0">
                <a:latin typeface="Calibri" panose="020F0502020204030204" pitchFamily="34" charset="0"/>
                <a:cs typeface="Calibri" panose="020F0502020204030204" pitchFamily="34" charset="0"/>
              </a:rPr>
              <a:t>Lojistik sektörünün ülkelerin kalkınmalarında lokomotif olduğu ifade  edilirken Georgetown Üniversitesi Lojistik Direktörü Prof. Dr. </a:t>
            </a:r>
            <a:r>
              <a:rPr lang="tr-TR" sz="2000" dirty="0" err="1">
                <a:latin typeface="Calibri" panose="020F0502020204030204" pitchFamily="34" charset="0"/>
                <a:cs typeface="Calibri" panose="020F0502020204030204" pitchFamily="34" charset="0"/>
              </a:rPr>
              <a:t>Ricardo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Ernst</a:t>
            </a:r>
            <a:r>
              <a:rPr lang="tr-TR" sz="2000" dirty="0">
                <a:latin typeface="Calibri" panose="020F0502020204030204" pitchFamily="34" charset="0"/>
                <a:cs typeface="Calibri" panose="020F0502020204030204" pitchFamily="34" charset="0"/>
              </a:rPr>
              <a:t>, dünyada üretilen her bir doların 25 </a:t>
            </a:r>
            <a:r>
              <a:rPr lang="tr-TR" sz="2000" dirty="0" err="1">
                <a:latin typeface="Calibri" panose="020F0502020204030204" pitchFamily="34" charset="0"/>
                <a:cs typeface="Calibri" panose="020F0502020204030204" pitchFamily="34" charset="0"/>
              </a:rPr>
              <a:t>centinin</a:t>
            </a:r>
            <a:r>
              <a:rPr lang="tr-TR" sz="2000" dirty="0">
                <a:latin typeface="Calibri" panose="020F0502020204030204" pitchFamily="34" charset="0"/>
                <a:cs typeface="Calibri" panose="020F0502020204030204" pitchFamily="34" charset="0"/>
              </a:rPr>
              <a:t> lojistik faaliyetlerine gittiğini belirtmektedir.</a:t>
            </a:r>
          </a:p>
          <a:p>
            <a:pPr algn="just"/>
            <a:r>
              <a:rPr lang="tr-TR" sz="2000" dirty="0">
                <a:latin typeface="Calibri" panose="020F0502020204030204" pitchFamily="34" charset="0"/>
                <a:cs typeface="Calibri" panose="020F0502020204030204" pitchFamily="34" charset="0"/>
              </a:rPr>
              <a:t>Transport </a:t>
            </a:r>
            <a:r>
              <a:rPr lang="tr-TR" sz="2000" dirty="0" err="1">
                <a:latin typeface="Calibri" panose="020F0502020204030204" pitchFamily="34" charset="0"/>
                <a:cs typeface="Calibri" panose="020F0502020204030204" pitchFamily="34" charset="0"/>
              </a:rPr>
              <a:t>Intelligence</a:t>
            </a:r>
            <a:r>
              <a:rPr lang="tr-TR" sz="2000" dirty="0">
                <a:latin typeface="Calibri" panose="020F0502020204030204" pitchFamily="34" charset="0"/>
                <a:cs typeface="Calibri" panose="020F0502020204030204" pitchFamily="34" charset="0"/>
              </a:rPr>
              <a:t> (Ti) tarafından yayınlanan yeni bir rapora göre, 2019'da Toplam küresel lojistik pazar büyüklüğü  6,6 trilyon ABD Doları, sektörün önümüzdeki yıllarda güçlü büyümeye devam etmesi bekleniyor. </a:t>
            </a:r>
          </a:p>
          <a:p>
            <a:pPr algn="just"/>
            <a:r>
              <a:rPr lang="tr-TR" sz="2000" dirty="0">
                <a:latin typeface="Calibri" panose="020F0502020204030204" pitchFamily="34" charset="0"/>
                <a:cs typeface="Calibri" panose="020F0502020204030204" pitchFamily="34" charset="0"/>
              </a:rPr>
              <a:t>Dünya lojistik pazarının yüzde elliden fazlasına sahip olan ABD ve Avrupa dışında, son dönemde, Dubai ve Hong Kong gibi Şehirler de lojistik üs olma yolunda hızla ilerlemektedirler. Gelecekte önemi artacak bölgeler ise sırasıyla Asya-Pasifik, Doğu Avrupa, Rusya ve Ortadoğu olarak belirtilmektedir </a:t>
            </a:r>
            <a:r>
              <a:rPr lang="tr-TR" sz="2000" dirty="0">
                <a:latin typeface="Helvetica Neue"/>
              </a:rPr>
              <a:t>.</a:t>
            </a:r>
          </a:p>
          <a:p>
            <a:pPr algn="just"/>
            <a:endParaRPr lang="tr-TR" sz="2000" dirty="0"/>
          </a:p>
          <a:p>
            <a:pPr algn="just"/>
            <a:endParaRPr lang="tr-TR" sz="2000" dirty="0"/>
          </a:p>
        </p:txBody>
      </p:sp>
      <p:sp>
        <p:nvSpPr>
          <p:cNvPr id="4" name="İçerik Yer Tutucusu 2"/>
          <p:cNvSpPr txBox="1">
            <a:spLocks/>
          </p:cNvSpPr>
          <p:nvPr/>
        </p:nvSpPr>
        <p:spPr>
          <a:xfrm>
            <a:off x="609600" y="3087764"/>
            <a:ext cx="4460798" cy="21518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000" dirty="0">
              <a:solidFill>
                <a:srgbClr val="FF0000"/>
              </a:solidFill>
            </a:endParaRPr>
          </a:p>
        </p:txBody>
      </p:sp>
      <p:sp>
        <p:nvSpPr>
          <p:cNvPr id="5" name="İçerik Yer Tutucusu 2"/>
          <p:cNvSpPr txBox="1">
            <a:spLocks/>
          </p:cNvSpPr>
          <p:nvPr/>
        </p:nvSpPr>
        <p:spPr>
          <a:xfrm>
            <a:off x="5607428" y="3284274"/>
            <a:ext cx="6294288" cy="21518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tr-TR" sz="2000" dirty="0">
              <a:solidFill>
                <a:schemeClr val="accent1">
                  <a:lumMod val="50000"/>
                </a:schemeClr>
              </a:solidFill>
            </a:endParaRPr>
          </a:p>
        </p:txBody>
      </p:sp>
      <p:sp>
        <p:nvSpPr>
          <p:cNvPr id="6" name="Unvan 1">
            <a:extLst>
              <a:ext uri="{FF2B5EF4-FFF2-40B4-BE49-F238E27FC236}">
                <a16:creationId xmlns:a16="http://schemas.microsoft.com/office/drawing/2014/main" id="{05736818-930A-4A6F-AB14-06362D4331B1}"/>
              </a:ext>
            </a:extLst>
          </p:cNvPr>
          <p:cNvSpPr>
            <a:spLocks noGrp="1"/>
          </p:cNvSpPr>
          <p:nvPr>
            <p:ph type="title"/>
          </p:nvPr>
        </p:nvSpPr>
        <p:spPr>
          <a:xfrm>
            <a:off x="978877" y="955561"/>
            <a:ext cx="10515600" cy="1325563"/>
          </a:xfrm>
        </p:spPr>
        <p:txBody>
          <a:bodyPr>
            <a:normAutofit/>
          </a:bodyPr>
          <a:lstStyle/>
          <a:p>
            <a:r>
              <a:rPr lang="tr-TR" b="1" dirty="0">
                <a:effectLst>
                  <a:outerShdw blurRad="38100" dist="38100" dir="2700000" algn="tl">
                    <a:srgbClr val="000000">
                      <a:alpha val="43137"/>
                    </a:srgbClr>
                  </a:outerShdw>
                </a:effectLst>
              </a:rPr>
              <a:t>Dünyada Lojistik Sektörünün Gelişimi </a:t>
            </a:r>
          </a:p>
        </p:txBody>
      </p:sp>
    </p:spTree>
    <p:custDataLst>
      <p:tags r:id="rId1"/>
    </p:custDataLst>
    <p:extLst>
      <p:ext uri="{BB962C8B-B14F-4D97-AF65-F5344CB8AC3E}">
        <p14:creationId xmlns:p14="http://schemas.microsoft.com/office/powerpoint/2010/main" val="1886777227"/>
      </p:ext>
    </p:extLst>
  </p:cSld>
  <p:clrMapOvr>
    <a:masterClrMapping/>
  </p:clrMapOvr>
  <mc:AlternateContent xmlns:mc="http://schemas.openxmlformats.org/markup-compatibility/2006" xmlns:p14="http://schemas.microsoft.com/office/powerpoint/2010/main">
    <mc:Choice Requires="p14">
      <p:transition spd="slow" p14:dur="2000" advClick="0" advTm="78227"/>
    </mc:Choice>
    <mc:Fallback xmlns="">
      <p:transition spd="slow" advClick="0" advTm="782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nodePh="1">
                                  <p:stCondLst>
                                    <p:cond delay="0"/>
                                  </p:stCondLst>
                                  <p:endCondLst>
                                    <p:cond evt="begin" delay="0">
                                      <p:tn val="26"/>
                                    </p:cond>
                                  </p:end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nodePh="1">
                                  <p:stCondLst>
                                    <p:cond delay="0"/>
                                  </p:stCondLst>
                                  <p:endCondLst>
                                    <p:cond evt="begin" delay="0">
                                      <p:tn val="33"/>
                                    </p:cond>
                                  </p:end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E761D8-5852-4E9C-857D-A3A9520DC5D1}"/>
              </a:ext>
            </a:extLst>
          </p:cNvPr>
          <p:cNvSpPr>
            <a:spLocks noGrp="1"/>
          </p:cNvSpPr>
          <p:nvPr>
            <p:ph type="title"/>
          </p:nvPr>
        </p:nvSpPr>
        <p:spPr>
          <a:xfrm>
            <a:off x="8764172" y="534571"/>
            <a:ext cx="2955388" cy="832559"/>
          </a:xfrm>
        </p:spPr>
        <p:txBody>
          <a:bodyPr>
            <a:noAutofit/>
          </a:bodyPr>
          <a:lstStyle/>
          <a:p>
            <a:r>
              <a:rPr lang="tr-TR" sz="1600" b="0" dirty="0" err="1"/>
              <a:t>Pandemiden</a:t>
            </a:r>
            <a:r>
              <a:rPr lang="tr-TR" sz="1600" b="0" dirty="0"/>
              <a:t> dolayı 2020 yılında küresel ticaret %9,6 oranında daralırken küresel GSYH %3,3 oranında küçülmüştür. Bu oranlar, 2. dünya savaşından beri görülen en kritik küçülme oranıdır. </a:t>
            </a:r>
            <a:endParaRPr lang="tr-TR" sz="1600" dirty="0"/>
          </a:p>
        </p:txBody>
      </p:sp>
      <p:pic>
        <p:nvPicPr>
          <p:cNvPr id="4" name="İçerik Yer Tutucusu 3">
            <a:extLst>
              <a:ext uri="{FF2B5EF4-FFF2-40B4-BE49-F238E27FC236}">
                <a16:creationId xmlns:a16="http://schemas.microsoft.com/office/drawing/2014/main" id="{03C29C70-BD65-40D5-B491-0684BA8B61EA}"/>
              </a:ext>
            </a:extLst>
          </p:cNvPr>
          <p:cNvPicPr>
            <a:picLocks noGrp="1" noChangeAspect="1"/>
          </p:cNvPicPr>
          <p:nvPr>
            <p:ph idx="1"/>
          </p:nvPr>
        </p:nvPicPr>
        <p:blipFill>
          <a:blip r:embed="rId3"/>
          <a:stretch>
            <a:fillRect/>
          </a:stretch>
        </p:blipFill>
        <p:spPr>
          <a:xfrm>
            <a:off x="970670" y="1558107"/>
            <a:ext cx="9171423" cy="4509142"/>
          </a:xfrm>
          <a:prstGeom prst="rect">
            <a:avLst/>
          </a:prstGeom>
        </p:spPr>
      </p:pic>
    </p:spTree>
    <p:extLst>
      <p:ext uri="{BB962C8B-B14F-4D97-AF65-F5344CB8AC3E}">
        <p14:creationId xmlns:p14="http://schemas.microsoft.com/office/powerpoint/2010/main" val="93629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effectLst>
                  <a:outerShdw blurRad="38100" dist="38100" dir="2700000" algn="tl">
                    <a:srgbClr val="000000">
                      <a:alpha val="43137"/>
                    </a:srgbClr>
                  </a:outerShdw>
                </a:effectLst>
              </a:rPr>
              <a:t>Türkiye’de Lojistik Sektörünün Gelişimi </a:t>
            </a:r>
            <a:br>
              <a:rPr lang="tr-TR" b="1" dirty="0">
                <a:solidFill>
                  <a:srgbClr val="002060"/>
                </a:solidFill>
              </a:rPr>
            </a:br>
            <a:endParaRPr lang="tr-TR" b="1" dirty="0">
              <a:solidFill>
                <a:srgbClr val="002060"/>
              </a:solidFill>
            </a:endParaRPr>
          </a:p>
        </p:txBody>
      </p:sp>
      <p:sp>
        <p:nvSpPr>
          <p:cNvPr id="3" name="İçerik Yer Tutucusu 2"/>
          <p:cNvSpPr>
            <a:spLocks noGrp="1"/>
          </p:cNvSpPr>
          <p:nvPr>
            <p:ph idx="1"/>
          </p:nvPr>
        </p:nvSpPr>
        <p:spPr>
          <a:xfrm>
            <a:off x="609600" y="1417638"/>
            <a:ext cx="8551333" cy="4525963"/>
          </a:xfrm>
        </p:spPr>
        <p:txBody>
          <a:bodyPr>
            <a:normAutofit/>
          </a:bodyPr>
          <a:lstStyle/>
          <a:p>
            <a:pPr algn="just"/>
            <a:r>
              <a:rPr lang="tr-TR" sz="2000" dirty="0">
                <a:latin typeface="Helvetica Neue"/>
              </a:rPr>
              <a:t>UTİKAD Lojistik Sektörü Raporuna göre (2019)Türkiye lojistik pazarının büyüklüğü 500 milyar doları aştı.</a:t>
            </a:r>
          </a:p>
          <a:p>
            <a:pPr algn="just"/>
            <a:endParaRPr lang="tr-TR" sz="2000" dirty="0">
              <a:latin typeface="Helvetica Neue"/>
            </a:endParaRPr>
          </a:p>
          <a:p>
            <a:pPr algn="just"/>
            <a:r>
              <a:rPr lang="tr-TR" sz="2000" dirty="0">
                <a:latin typeface="Helvetica Neue"/>
              </a:rPr>
              <a:t>Lojistiğin gelişmesi, ülkelerin lojistik olanak ve yeteneklerine bağlıdır. Ülke ve bölge bazında yapılan lojistik değerlendirmeler önemlidir, çünkü dünyanın bazı bölgeleri, başarılarında önemli paya sahip mükemmel lojistik olanaklara sahip iken diğer bölgeler, bu özelliklerden yoksundur. Lojistikte bölge değerlendirmesi, coğrafik, fiziksel ve kurumsal altyapıya göre yapılır. Bu tür değerlendirmeler lojistiğin gelişmesi için gerekli olan yatırım ve düzenlemelere ışık tutar</a:t>
            </a:r>
            <a:r>
              <a:rPr lang="tr-TR" dirty="0"/>
              <a:t>.</a:t>
            </a:r>
          </a:p>
          <a:p>
            <a:pPr algn="just"/>
            <a:endParaRPr lang="tr-TR" sz="2000" dirty="0"/>
          </a:p>
        </p:txBody>
      </p:sp>
      <p:pic>
        <p:nvPicPr>
          <p:cNvPr id="4" name="Resim 3"/>
          <p:cNvPicPr>
            <a:picLocks noChangeAspect="1"/>
          </p:cNvPicPr>
          <p:nvPr/>
        </p:nvPicPr>
        <p:blipFill>
          <a:blip r:embed="rId4"/>
          <a:stretch>
            <a:fillRect/>
          </a:stretch>
        </p:blipFill>
        <p:spPr>
          <a:xfrm>
            <a:off x="9329208" y="2501900"/>
            <a:ext cx="2609850" cy="1752600"/>
          </a:xfrm>
          <a:prstGeom prst="rect">
            <a:avLst/>
          </a:prstGeom>
        </p:spPr>
      </p:pic>
    </p:spTree>
    <p:custDataLst>
      <p:tags r:id="rId1"/>
    </p:custDataLst>
    <p:extLst>
      <p:ext uri="{BB962C8B-B14F-4D97-AF65-F5344CB8AC3E}">
        <p14:creationId xmlns:p14="http://schemas.microsoft.com/office/powerpoint/2010/main" val="702823270"/>
      </p:ext>
    </p:extLst>
  </p:cSld>
  <p:clrMapOvr>
    <a:masterClrMapping/>
  </p:clrMapOvr>
  <mc:AlternateContent xmlns:mc="http://schemas.openxmlformats.org/markup-compatibility/2006" xmlns:p14="http://schemas.microsoft.com/office/powerpoint/2010/main">
    <mc:Choice Requires="p14">
      <p:transition spd="slow" p14:dur="2000" advClick="0" advTm="60296"/>
    </mc:Choice>
    <mc:Fallback xmlns="">
      <p:transition spd="slow" advClick="0" advTm="602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2490" y="1585912"/>
            <a:ext cx="11449050" cy="757238"/>
          </a:xfrm>
        </p:spPr>
        <p:txBody>
          <a:bodyPr>
            <a:normAutofit/>
          </a:bodyPr>
          <a:lstStyle/>
          <a:p>
            <a:r>
              <a:rPr lang="tr-TR" b="1" dirty="0">
                <a:effectLst>
                  <a:outerShdw blurRad="38100" dist="38100" dir="2700000" algn="tl">
                    <a:srgbClr val="000000">
                      <a:alpha val="43137"/>
                    </a:srgbClr>
                  </a:outerShdw>
                </a:effectLst>
              </a:rPr>
              <a:t>Türkiye’de Lojistik Sektörünün Gelişimi</a:t>
            </a:r>
          </a:p>
        </p:txBody>
      </p:sp>
      <p:sp>
        <p:nvSpPr>
          <p:cNvPr id="3" name="İçerik Yer Tutucusu 2"/>
          <p:cNvSpPr>
            <a:spLocks noGrp="1"/>
          </p:cNvSpPr>
          <p:nvPr>
            <p:ph idx="1"/>
          </p:nvPr>
        </p:nvSpPr>
        <p:spPr>
          <a:xfrm>
            <a:off x="3132667" y="2343150"/>
            <a:ext cx="8449733" cy="3600451"/>
          </a:xfrm>
        </p:spPr>
        <p:txBody>
          <a:bodyPr>
            <a:normAutofit/>
          </a:bodyPr>
          <a:lstStyle/>
          <a:p>
            <a:pPr algn="just"/>
            <a:r>
              <a:rPr lang="tr-TR" sz="2000" dirty="0"/>
              <a:t>Sektörün gelişimi ve mevcut sorunları ile mücadele edebilmesi için 2021 yılında da Bakanlık nezdinde farklı stratejiler geliştirilmeye devam edildi. Bunlardan biri de “Uzak Ülkeler </a:t>
            </a:r>
            <a:r>
              <a:rPr lang="tr-TR" sz="2000" dirty="0" err="1"/>
              <a:t>Stratejisi”dir</a:t>
            </a:r>
            <a:r>
              <a:rPr lang="tr-TR" sz="2000" dirty="0"/>
              <a:t>. </a:t>
            </a:r>
          </a:p>
          <a:p>
            <a:pPr algn="just"/>
            <a:r>
              <a:rPr lang="tr-TR" sz="2000" dirty="0"/>
              <a:t>2021 yılında Ticaret Bakanlığı, Uzak Ülkeler Stratejisi ile Türk ihracatının menzilini 8 bin kilometreye çıkartmayı hedeflediğini açıkladı. Strateji kapsamında ABD, Brezilya, Çin, Endonezya, Filipinler, Güney Afrika, Güney Kore, Hindistan, Japonya, Kanada, Malezya, Meksika, Şili, Tayland ve Vietnam olmak üzere 15 uzak ülke belirlendi.</a:t>
            </a:r>
          </a:p>
          <a:p>
            <a:pPr algn="just"/>
            <a:endParaRPr lang="tr-TR" sz="2000" dirty="0"/>
          </a:p>
        </p:txBody>
      </p:sp>
      <p:pic>
        <p:nvPicPr>
          <p:cNvPr id="4" name="Resim 3"/>
          <p:cNvPicPr>
            <a:picLocks noChangeAspect="1"/>
          </p:cNvPicPr>
          <p:nvPr/>
        </p:nvPicPr>
        <p:blipFill>
          <a:blip r:embed="rId4"/>
          <a:stretch>
            <a:fillRect/>
          </a:stretch>
        </p:blipFill>
        <p:spPr>
          <a:xfrm>
            <a:off x="284408" y="2668058"/>
            <a:ext cx="3077918" cy="1853141"/>
          </a:xfrm>
          <a:prstGeom prst="rect">
            <a:avLst/>
          </a:prstGeom>
        </p:spPr>
      </p:pic>
    </p:spTree>
    <p:custDataLst>
      <p:tags r:id="rId1"/>
    </p:custDataLst>
    <p:extLst>
      <p:ext uri="{BB962C8B-B14F-4D97-AF65-F5344CB8AC3E}">
        <p14:creationId xmlns:p14="http://schemas.microsoft.com/office/powerpoint/2010/main" val="2619618742"/>
      </p:ext>
    </p:extLst>
  </p:cSld>
  <p:clrMapOvr>
    <a:masterClrMapping/>
  </p:clrMapOvr>
  <mc:AlternateContent xmlns:mc="http://schemas.openxmlformats.org/markup-compatibility/2006" xmlns:p14="http://schemas.microsoft.com/office/powerpoint/2010/main">
    <mc:Choice Requires="p14">
      <p:transition spd="slow" p14:dur="2000" advClick="0" advTm="94050"/>
    </mc:Choice>
    <mc:Fallback xmlns="">
      <p:transition spd="slow" advClick="0" advTm="940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effectLst>
                  <a:outerShdw blurRad="38100" dist="38100" dir="2700000" algn="tl">
                    <a:srgbClr val="000000">
                      <a:alpha val="43137"/>
                    </a:srgbClr>
                  </a:outerShdw>
                </a:effectLst>
              </a:rPr>
              <a:t>Türkiye’de Lojistik Sektörünün Gelişimi</a:t>
            </a:r>
          </a:p>
        </p:txBody>
      </p:sp>
      <p:pic>
        <p:nvPicPr>
          <p:cNvPr id="5" name="İçerik Yer Tutucusu 3">
            <a:extLst>
              <a:ext uri="{FF2B5EF4-FFF2-40B4-BE49-F238E27FC236}">
                <a16:creationId xmlns:a16="http://schemas.microsoft.com/office/drawing/2014/main" id="{4CB562F1-B504-4C32-906A-599D87C0AD32}"/>
              </a:ext>
            </a:extLst>
          </p:cNvPr>
          <p:cNvPicPr>
            <a:picLocks noGrp="1" noChangeAspect="1"/>
          </p:cNvPicPr>
          <p:nvPr>
            <p:ph idx="1"/>
          </p:nvPr>
        </p:nvPicPr>
        <p:blipFill>
          <a:blip r:embed="rId4"/>
          <a:stretch>
            <a:fillRect/>
          </a:stretch>
        </p:blipFill>
        <p:spPr>
          <a:xfrm>
            <a:off x="1053219" y="1557338"/>
            <a:ext cx="9179806" cy="4072731"/>
          </a:xfrm>
          <a:prstGeom prst="rect">
            <a:avLst/>
          </a:prstGeom>
        </p:spPr>
      </p:pic>
    </p:spTree>
    <p:custDataLst>
      <p:tags r:id="rId1"/>
    </p:custDataLst>
    <p:extLst>
      <p:ext uri="{BB962C8B-B14F-4D97-AF65-F5344CB8AC3E}">
        <p14:creationId xmlns:p14="http://schemas.microsoft.com/office/powerpoint/2010/main" val="2407766441"/>
      </p:ext>
    </p:extLst>
  </p:cSld>
  <p:clrMapOvr>
    <a:masterClrMapping/>
  </p:clrMapOvr>
  <mc:AlternateContent xmlns:mc="http://schemas.openxmlformats.org/markup-compatibility/2006" xmlns:p14="http://schemas.microsoft.com/office/powerpoint/2010/main">
    <mc:Choice Requires="p14">
      <p:transition spd="slow" p14:dur="2000" advClick="0" advTm="53237"/>
    </mc:Choice>
    <mc:Fallback xmlns="">
      <p:transition spd="slow" advClick="0" advTm="532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328ECF60-A7F7-4673-8ADC-29BBB7A7AC2B}"/>
  <p:tag name="ISPRING_SLIDE_ID_2" val="{F02EBAAE-11D4-40F8-B1FE-30D8BD4056B4}"/>
  <p:tag name="GENSWF_ADVANCE_TIME" val="54.031"/>
  <p:tag name="TIMING" val="|2.905|14.142|1.659|21.38"/>
  <p:tag name="ISPRING_CUSTOM_TIMING_USED" val="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2.951"/>
  <p:tag name="ISPRING_SLIDE_INDENT_LEVEL" val="0"/>
  <p:tag name="ISPRING_PRESENTER_ID" val="{2499DF18-AE99-422D-83ED-203D6360D3CB}"/>
  <p:tag name="ISPRING_SLIDE_ID_2" val="{0FF49341-D4D0-47C0-8D1C-F4BB04216C48}"/>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079EDDA-ADC9-4E18-BB2F-86B4C2E52D0B}"/>
  <p:tag name="GENSWF_ADVANCE_TIME" val="32.711"/>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0.145"/>
  <p:tag name="ISPRING_SLIDE_ID_2" val="{7681D22A-A098-47E4-90B1-521B28C85D13}"/>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328ECF60-A7F7-4673-8ADC-29BBB7A7AC2B}"/>
  <p:tag name="ISPRING_SLIDE_ID_2" val="{67869EE2-BE89-4ECF-AC40-DA6CE9C16957}"/>
  <p:tag name="GENSWF_ADVANCE_TIME" val="30.933"/>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328ECF60-A7F7-4673-8ADC-29BBB7A7AC2B}"/>
  <p:tag name="ISPRING_SLIDE_ID_2" val="{7ECB67FF-FA67-4B6D-BFE0-427F7F251D9C}"/>
  <p:tag name="GENSWF_ADVANCE_TIME" val="78.227"/>
  <p:tag name="TIMING" val="|1.708|4.311|25.033|14.3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328ECF60-A7F7-4673-8ADC-29BBB7A7AC2B}"/>
  <p:tag name="ISPRING_SLIDE_ID_2" val="{49CB369E-8A92-4CAD-8F6C-DF3392CD6451}"/>
  <p:tag name="GENSWF_ADVANCE_TIME" val="60.296"/>
  <p:tag name="TIMING" val="|0.852|5.08|1.488|4.998|5.16|18.991"/>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328ECF60-A7F7-4673-8ADC-29BBB7A7AC2B}"/>
  <p:tag name="ISPRING_SLIDE_ID_2" val="{A97DACF6-A2D8-4531-A97D-D36B1CB9FA41}"/>
  <p:tag name="GENSWF_ADVANCE_TIME" val="94.050"/>
  <p:tag name="TIMING" val="|2.422|4.156|1.158|10.459|8.599|33.075|10.86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328ECF60-A7F7-4673-8ADC-29BBB7A7AC2B}"/>
  <p:tag name="ISPRING_SLIDE_ID_2" val="{F6A98CF4-9737-4289-870A-1024678411B1}"/>
  <p:tag name="GENSWF_ADVANCE_TIME" val="53.237"/>
  <p:tag name="TIMING" val="|0.937|4.001|1.659|10.923|11.291|11.272"/>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328ECF60-A7F7-4673-8ADC-29BBB7A7AC2B}"/>
  <p:tag name="ISPRING_SLIDE_ID_2" val="{3FBA2C7D-055F-43F6-8E65-564BFFE64CCA}"/>
  <p:tag name="GENSWF_ADVANCE_TIME" val="103.683"/>
  <p:tag name="TIMING" val="|5.927|7.83|9.133|14.107"/>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0D26C58-3A0F-4E82-8229-752321CCD3C6}"/>
  <p:tag name="GENSWF_ADVANCE_TIME" val="28.61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7.448"/>
  <p:tag name="ISPRING_SLIDE_ID_2" val="{B1697DDC-EEE5-410D-B436-7CD3C0330CA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Bahnschrift"/>
        <a:ea typeface=""/>
        <a:cs typeface=""/>
      </a:majorFont>
      <a:minorFont>
        <a:latin typeface="Bahnschrif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2612</TotalTime>
  <Words>865</Words>
  <Application>Microsoft Office PowerPoint</Application>
  <PresentationFormat>Geniş ekran</PresentationFormat>
  <Paragraphs>108</Paragraphs>
  <Slides>16</Slides>
  <Notes>13</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16</vt:i4>
      </vt:variant>
    </vt:vector>
  </HeadingPairs>
  <TitlesOfParts>
    <vt:vector size="25" baseType="lpstr">
      <vt:lpstr>Arial</vt:lpstr>
      <vt:lpstr>Bahnschrift Light</vt:lpstr>
      <vt:lpstr>Calibri</vt:lpstr>
      <vt:lpstr>Helvetica Neue</vt:lpstr>
      <vt:lpstr>Montserrat</vt:lpstr>
      <vt:lpstr>Source Sans Pro</vt:lpstr>
      <vt:lpstr>Times New Roman</vt:lpstr>
      <vt:lpstr>Office Theme</vt:lpstr>
      <vt:lpstr>ClipArt</vt:lpstr>
      <vt:lpstr>PowerPoint Sunusu</vt:lpstr>
      <vt:lpstr>LOJİSTİĞİN GELİŞİMİ – TANIMI  ve LOJİSTİK FAALİYETLER</vt:lpstr>
      <vt:lpstr>LOJİSTİĞİN GELİŞİMİ – TANIMI  ve LOJİSTİK FAALİYETLER</vt:lpstr>
      <vt:lpstr>Lojistiğin Ekonomik Etkileri </vt:lpstr>
      <vt:lpstr>Dünyada Lojistik Sektörünün Gelişimi </vt:lpstr>
      <vt:lpstr>Pandemiden dolayı 2020 yılında küresel ticaret %9,6 oranında daralırken küresel GSYH %3,3 oranında küçülmüştür. Bu oranlar, 2. dünya savaşından beri görülen en kritik küçülme oranıdır. </vt:lpstr>
      <vt:lpstr>Türkiye’de Lojistik Sektörünün Gelişimi  </vt:lpstr>
      <vt:lpstr>Türkiye’de Lojistik Sektörünün Gelişimi</vt:lpstr>
      <vt:lpstr>Türkiye’de Lojistik Sektörünün Gelişimi</vt:lpstr>
      <vt:lpstr>PowerPoint Sunusu</vt:lpstr>
      <vt:lpstr>PowerPoint Sunusu</vt:lpstr>
      <vt:lpstr>Lojistiğin Rolü</vt:lpstr>
      <vt:lpstr>PowerPoint Sunusu</vt:lpstr>
      <vt:lpstr>PowerPoint Sunusu</vt:lpstr>
      <vt:lpstr>Tedarik zincirinde beş temel etken</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24slides 23</dc:creator>
  <cp:lastModifiedBy>Ezgi Uzel</cp:lastModifiedBy>
  <cp:revision>69</cp:revision>
  <dcterms:created xsi:type="dcterms:W3CDTF">2022-06-27T06:09:04Z</dcterms:created>
  <dcterms:modified xsi:type="dcterms:W3CDTF">2023-12-21T07:30:47Z</dcterms:modified>
</cp:coreProperties>
</file>