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625" r:id="rId2"/>
    <p:sldId id="1626" r:id="rId3"/>
    <p:sldId id="1627" r:id="rId4"/>
    <p:sldId id="1628" r:id="rId5"/>
    <p:sldId id="1629" r:id="rId6"/>
    <p:sldId id="1630" r:id="rId7"/>
    <p:sldId id="1631" r:id="rId8"/>
    <p:sldId id="1633" r:id="rId9"/>
    <p:sldId id="1632" r:id="rId10"/>
    <p:sldId id="1634" r:id="rId11"/>
    <p:sldId id="1635" r:id="rId12"/>
    <p:sldId id="1636" r:id="rId13"/>
    <p:sldId id="1637" r:id="rId14"/>
    <p:sldId id="1638" r:id="rId15"/>
    <p:sldId id="1639" r:id="rId16"/>
    <p:sldId id="1640" r:id="rId17"/>
    <p:sldId id="1641" r:id="rId18"/>
    <p:sldId id="164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7EB7AA"/>
    <a:srgbClr val="FEDA7C"/>
    <a:srgbClr val="E64313"/>
    <a:srgbClr val="E26C1A"/>
    <a:srgbClr val="182C32"/>
    <a:srgbClr val="FEC840"/>
    <a:srgbClr val="EA8A48"/>
    <a:srgbClr val="D13F11"/>
    <a:srgbClr val="A1C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867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FE881-5B17-4706-8D1B-923647FC763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2099E-725A-4FF5-907B-9E2A0B33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1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ABCC-AE89-BE05-A48D-E39875081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AD6C4-C7BA-D759-8340-84F012F1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416A-D3CE-1CE6-A58E-D6A26509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AB507-F1E6-51BA-F7D3-37B3D8EA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B424F55-B317-4818-921C-1E856E0EC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1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B118-D174-FAF0-0B79-D3055D1E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412CC-3677-4DDC-41F6-6905D80B7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6729E-3CAB-1263-21DE-70E2A8D8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0EAF741-AF7C-4E84-2397-164D3126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4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053B0-1877-F057-C50F-538BEDB0C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C50FB-5810-816A-215B-3DFF8BA39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9C31E-A5C0-75C7-0E3C-84B58D0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46F1C6-42DD-424E-05A6-0D983EBB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4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B567-07C6-23AB-466A-2E42AB09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6EA4-4A00-FE57-A7D6-6386B015C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38A7-2496-D8DA-9108-7A3D96ED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4FF86B-3E8C-F6A4-80AB-6DF55ABE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BD7C2B6-9D19-4B73-8095-1BD29EEBA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0C7A-0BBF-240C-51FA-35F24180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F07F4-DACA-AD16-4FB8-89BAC5E5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DEA4E-5217-55DC-64AA-8866902B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7A5E1C0-B5E9-BD0E-E91D-191795A0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BCE3-DCC0-FCE3-26E3-F1F4893F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038C6-E25F-CA4A-60A9-D9763EDB2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1BE09-9C10-E4B4-62A2-CD9AE6AF3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00DC3-F641-2BCA-EE1C-CC30DF4C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C358D3-BCD3-19F7-B2E9-357B44F5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8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A82C-D469-E17E-9CF3-624FF077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4F3E-8599-BF88-13F4-976ABFE60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B165A-4D0D-CD68-A1EB-CD3999B48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33DE0-3B3A-FEC3-7BF1-EA2CAC9B2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2766F-EC59-B8D7-677F-814DDAFE3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F54CE-9ACB-D6EC-D5D3-28640393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6A56C36-CA65-5A32-52AF-5903F882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0BAA-D64A-CF6C-E699-F725F88E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01B0EC-0908-3A5C-06A6-E7B6DB1C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4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D328B-DAA7-878F-8D47-6456DFF2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5A65F-6B01-AA92-DBF1-F294ECEB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0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092B-2A0B-D141-00B9-609A90B5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7361A-E264-81D1-2360-3DB27B572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0EE97-2C37-F71F-0F36-23D223D4A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A378E-D1B6-3A3E-6981-A808D156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262107-AFEB-530F-0656-0CB1F604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162F-EDE8-0053-E089-7A5743A3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0B457-1B3A-587F-C6E2-8251E872C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4518B-3A2E-73A8-4DA9-B5FC5E705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5F517-A7F4-6880-157A-882C10C9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E401D1-4F4D-0B79-5BE6-3E58BDC8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8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6FD85D6D-7EDE-D3A6-E2F2-C39028343A08}"/>
              </a:ext>
            </a:extLst>
          </p:cNvPr>
          <p:cNvSpPr/>
          <p:nvPr userDrawn="1"/>
        </p:nvSpPr>
        <p:spPr>
          <a:xfrm>
            <a:off x="185738" y="6069806"/>
            <a:ext cx="204213" cy="788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C933B-01BA-6DF8-7B12-B87BC743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92150"/>
            <a:ext cx="11449050" cy="757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B2134-A0E5-5169-A9AE-C5ABA73E2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949" y="1625996"/>
            <a:ext cx="114305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33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pos="7446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E503BF-C760-4A16-8900-49C70BD7F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C0D07DB-A1B3-4CEA-B49B-B64C5A97D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E6DB6C-E5C0-4A97-B99F-85EBD3163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568B14F-24F3-4CC2-A655-9478AE6E99D3}"/>
              </a:ext>
            </a:extLst>
          </p:cNvPr>
          <p:cNvSpPr txBox="1"/>
          <p:nvPr/>
        </p:nvSpPr>
        <p:spPr>
          <a:xfrm>
            <a:off x="549833" y="2407991"/>
            <a:ext cx="76603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DİJİTAL DÖNÜŞÜMDEKİ EKONOMİDE GENÇLERİN İMKANLANDIRILMASI: ARAÇ ODAKLI YAKLAŞIM İLE DİJİTAL İŞ BECERİLERİNİN KAZANILMASI </a:t>
            </a:r>
            <a:r>
              <a:rPr lang="tr-TR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PROJESİ </a:t>
            </a:r>
          </a:p>
          <a:p>
            <a:r>
              <a:rPr lang="tr-TR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AÇILIŞ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TOPLANTISI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411C7E6-54D9-4E1E-B3BE-CA81D21E3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1" y="1767743"/>
            <a:ext cx="2467157" cy="548173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5C10EDA-6500-4FA6-8A87-AF030CD56DF2}"/>
              </a:ext>
            </a:extLst>
          </p:cNvPr>
          <p:cNvSpPr txBox="1"/>
          <p:nvPr/>
        </p:nvSpPr>
        <p:spPr>
          <a:xfrm>
            <a:off x="549832" y="4434243"/>
            <a:ext cx="76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9933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HOŞ GELDİNİZ</a:t>
            </a:r>
          </a:p>
        </p:txBody>
      </p:sp>
    </p:spTree>
    <p:extLst>
      <p:ext uri="{BB962C8B-B14F-4D97-AF65-F5344CB8AC3E}">
        <p14:creationId xmlns:p14="http://schemas.microsoft.com/office/powerpoint/2010/main" val="261522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48" y="1491109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KADINLARA ÖNCELİK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74" y="2373963"/>
            <a:ext cx="8978630" cy="1186808"/>
          </a:xfrm>
        </p:spPr>
        <p:txBody>
          <a:bodyPr>
            <a:noAutofit/>
          </a:bodyPr>
          <a:lstStyle/>
          <a:p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NEET seçiminde kadınlara öncelik sağlanacaktır.</a:t>
            </a:r>
          </a:p>
          <a:p>
            <a:pPr marL="0" indent="0">
              <a:buNone/>
            </a:pPr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tr-TR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6" name="Grup 85">
            <a:extLst>
              <a:ext uri="{FF2B5EF4-FFF2-40B4-BE49-F238E27FC236}">
                <a16:creationId xmlns:a16="http://schemas.microsoft.com/office/drawing/2014/main" id="{28622476-27F5-4E1C-986A-C1496CD9F61C}"/>
              </a:ext>
            </a:extLst>
          </p:cNvPr>
          <p:cNvGrpSpPr/>
          <p:nvPr/>
        </p:nvGrpSpPr>
        <p:grpSpPr>
          <a:xfrm>
            <a:off x="-77821" y="3214344"/>
            <a:ext cx="11887200" cy="3187083"/>
            <a:chOff x="420674" y="2834338"/>
            <a:chExt cx="11195261" cy="2897273"/>
          </a:xfrm>
        </p:grpSpPr>
        <p:sp>
          <p:nvSpPr>
            <p:cNvPr id="6" name="Freeform: Shape 122">
              <a:extLst>
                <a:ext uri="{FF2B5EF4-FFF2-40B4-BE49-F238E27FC236}">
                  <a16:creationId xmlns:a16="http://schemas.microsoft.com/office/drawing/2014/main" id="{4C057E51-1E2A-4596-B373-0FF99E8FDC45}"/>
                </a:ext>
              </a:extLst>
            </p:cNvPr>
            <p:cNvSpPr/>
            <p:nvPr/>
          </p:nvSpPr>
          <p:spPr>
            <a:xfrm rot="2647853" flipH="1">
              <a:off x="4401354" y="3889235"/>
              <a:ext cx="2622724" cy="652797"/>
            </a:xfrm>
            <a:custGeom>
              <a:avLst/>
              <a:gdLst>
                <a:gd name="connsiteX0" fmla="*/ 1977110 w 2622724"/>
                <a:gd name="connsiteY0" fmla="*/ 0 h 652797"/>
                <a:gd name="connsiteX1" fmla="*/ 2622724 w 2622724"/>
                <a:gd name="connsiteY1" fmla="*/ 645614 h 652797"/>
                <a:gd name="connsiteX2" fmla="*/ 2622724 w 2622724"/>
                <a:gd name="connsiteY2" fmla="*/ 652797 h 652797"/>
                <a:gd name="connsiteX3" fmla="*/ 652797 w 2622724"/>
                <a:gd name="connsiteY3" fmla="*/ 652797 h 652797"/>
                <a:gd name="connsiteX4" fmla="*/ 0 w 2622724"/>
                <a:gd name="connsiteY4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2724" h="652797">
                  <a:moveTo>
                    <a:pt x="1977110" y="0"/>
                  </a:moveTo>
                  <a:lnTo>
                    <a:pt x="2622724" y="645614"/>
                  </a:lnTo>
                  <a:lnTo>
                    <a:pt x="2622724" y="652797"/>
                  </a:lnTo>
                  <a:lnTo>
                    <a:pt x="652797" y="65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7" name="Freeform: Shape 121">
              <a:extLst>
                <a:ext uri="{FF2B5EF4-FFF2-40B4-BE49-F238E27FC236}">
                  <a16:creationId xmlns:a16="http://schemas.microsoft.com/office/drawing/2014/main" id="{57D80934-8C7A-4A2E-A6D2-0D8604281BD7}"/>
                </a:ext>
              </a:extLst>
            </p:cNvPr>
            <p:cNvSpPr/>
            <p:nvPr/>
          </p:nvSpPr>
          <p:spPr>
            <a:xfrm rot="2647853" flipH="1">
              <a:off x="1689710" y="3916111"/>
              <a:ext cx="2586802" cy="652797"/>
            </a:xfrm>
            <a:custGeom>
              <a:avLst/>
              <a:gdLst>
                <a:gd name="connsiteX0" fmla="*/ 1934006 w 2586802"/>
                <a:gd name="connsiteY0" fmla="*/ 0 h 652797"/>
                <a:gd name="connsiteX1" fmla="*/ 2586802 w 2586802"/>
                <a:gd name="connsiteY1" fmla="*/ 652797 h 652797"/>
                <a:gd name="connsiteX2" fmla="*/ 652797 w 2586802"/>
                <a:gd name="connsiteY2" fmla="*/ 652797 h 652797"/>
                <a:gd name="connsiteX3" fmla="*/ 0 w 2586802"/>
                <a:gd name="connsiteY3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802" h="652797">
                  <a:moveTo>
                    <a:pt x="1934006" y="0"/>
                  </a:moveTo>
                  <a:lnTo>
                    <a:pt x="2586802" y="652797"/>
                  </a:lnTo>
                  <a:lnTo>
                    <a:pt x="652797" y="65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5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8" name="Freeform: Shape 124">
              <a:extLst>
                <a:ext uri="{FF2B5EF4-FFF2-40B4-BE49-F238E27FC236}">
                  <a16:creationId xmlns:a16="http://schemas.microsoft.com/office/drawing/2014/main" id="{896D3062-2605-47C5-881B-3BBDC801EC28}"/>
                </a:ext>
              </a:extLst>
            </p:cNvPr>
            <p:cNvSpPr/>
            <p:nvPr/>
          </p:nvSpPr>
          <p:spPr>
            <a:xfrm rot="2647853" flipH="1">
              <a:off x="7184873" y="3847009"/>
              <a:ext cx="2622724" cy="652797"/>
            </a:xfrm>
            <a:custGeom>
              <a:avLst/>
              <a:gdLst>
                <a:gd name="connsiteX0" fmla="*/ 1977110 w 2622724"/>
                <a:gd name="connsiteY0" fmla="*/ 0 h 652797"/>
                <a:gd name="connsiteX1" fmla="*/ 2622724 w 2622724"/>
                <a:gd name="connsiteY1" fmla="*/ 645614 h 652797"/>
                <a:gd name="connsiteX2" fmla="*/ 2622724 w 2622724"/>
                <a:gd name="connsiteY2" fmla="*/ 652797 h 652797"/>
                <a:gd name="connsiteX3" fmla="*/ 652797 w 2622724"/>
                <a:gd name="connsiteY3" fmla="*/ 652797 h 652797"/>
                <a:gd name="connsiteX4" fmla="*/ 0 w 2622724"/>
                <a:gd name="connsiteY4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2724" h="652797">
                  <a:moveTo>
                    <a:pt x="1977110" y="0"/>
                  </a:moveTo>
                  <a:lnTo>
                    <a:pt x="2622724" y="645614"/>
                  </a:lnTo>
                  <a:lnTo>
                    <a:pt x="2622724" y="652797"/>
                  </a:lnTo>
                  <a:lnTo>
                    <a:pt x="652797" y="65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9" name="Freeform: Shape 109">
              <a:extLst>
                <a:ext uri="{FF2B5EF4-FFF2-40B4-BE49-F238E27FC236}">
                  <a16:creationId xmlns:a16="http://schemas.microsoft.com/office/drawing/2014/main" id="{762780AE-EA7B-4CE2-B394-40A534E4BF36}"/>
                </a:ext>
              </a:extLst>
            </p:cNvPr>
            <p:cNvSpPr/>
            <p:nvPr/>
          </p:nvSpPr>
          <p:spPr>
            <a:xfrm rot="18847853">
              <a:off x="439303" y="3857174"/>
              <a:ext cx="2328568" cy="652797"/>
            </a:xfrm>
            <a:custGeom>
              <a:avLst/>
              <a:gdLst>
                <a:gd name="connsiteX0" fmla="*/ 1693490 w 2328568"/>
                <a:gd name="connsiteY0" fmla="*/ 0 h 652797"/>
                <a:gd name="connsiteX1" fmla="*/ 2328568 w 2328568"/>
                <a:gd name="connsiteY1" fmla="*/ 635079 h 652797"/>
                <a:gd name="connsiteX2" fmla="*/ 2310850 w 2328568"/>
                <a:gd name="connsiteY2" fmla="*/ 652797 h 652797"/>
                <a:gd name="connsiteX3" fmla="*/ 0 w 2328568"/>
                <a:gd name="connsiteY3" fmla="*/ 652797 h 652797"/>
                <a:gd name="connsiteX4" fmla="*/ 326399 w 2328568"/>
                <a:gd name="connsiteY4" fmla="*/ 326399 h 652797"/>
                <a:gd name="connsiteX5" fmla="*/ 0 w 2328568"/>
                <a:gd name="connsiteY5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8568" h="652797">
                  <a:moveTo>
                    <a:pt x="1693490" y="0"/>
                  </a:moveTo>
                  <a:lnTo>
                    <a:pt x="2328568" y="635079"/>
                  </a:lnTo>
                  <a:lnTo>
                    <a:pt x="2310850" y="652797"/>
                  </a:lnTo>
                  <a:lnTo>
                    <a:pt x="0" y="652797"/>
                  </a:lnTo>
                  <a:lnTo>
                    <a:pt x="326399" y="326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10" name="Freeform: Shape 117">
              <a:extLst>
                <a:ext uri="{FF2B5EF4-FFF2-40B4-BE49-F238E27FC236}">
                  <a16:creationId xmlns:a16="http://schemas.microsoft.com/office/drawing/2014/main" id="{7A651E13-3766-4D8A-B069-7A629FBC5563}"/>
                </a:ext>
              </a:extLst>
            </p:cNvPr>
            <p:cNvSpPr/>
            <p:nvPr/>
          </p:nvSpPr>
          <p:spPr>
            <a:xfrm rot="18847853">
              <a:off x="3055367" y="3895568"/>
              <a:ext cx="2586802" cy="652797"/>
            </a:xfrm>
            <a:custGeom>
              <a:avLst/>
              <a:gdLst>
                <a:gd name="connsiteX0" fmla="*/ 1934006 w 2586802"/>
                <a:gd name="connsiteY0" fmla="*/ 0 h 652797"/>
                <a:gd name="connsiteX1" fmla="*/ 2586802 w 2586802"/>
                <a:gd name="connsiteY1" fmla="*/ 652797 h 652797"/>
                <a:gd name="connsiteX2" fmla="*/ 652797 w 2586802"/>
                <a:gd name="connsiteY2" fmla="*/ 652797 h 652797"/>
                <a:gd name="connsiteX3" fmla="*/ 0 w 2586802"/>
                <a:gd name="connsiteY3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802" h="652797">
                  <a:moveTo>
                    <a:pt x="1934006" y="0"/>
                  </a:moveTo>
                  <a:lnTo>
                    <a:pt x="2586802" y="652797"/>
                  </a:lnTo>
                  <a:lnTo>
                    <a:pt x="652797" y="65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11" name="Freeform: Shape 118">
              <a:extLst>
                <a:ext uri="{FF2B5EF4-FFF2-40B4-BE49-F238E27FC236}">
                  <a16:creationId xmlns:a16="http://schemas.microsoft.com/office/drawing/2014/main" id="{F6992E5A-F2E6-4B1A-8117-D7462A4BCD52}"/>
                </a:ext>
              </a:extLst>
            </p:cNvPr>
            <p:cNvSpPr/>
            <p:nvPr/>
          </p:nvSpPr>
          <p:spPr>
            <a:xfrm rot="18847853">
              <a:off x="5794226" y="3866168"/>
              <a:ext cx="2622724" cy="652797"/>
            </a:xfrm>
            <a:custGeom>
              <a:avLst/>
              <a:gdLst>
                <a:gd name="connsiteX0" fmla="*/ 1977110 w 2622724"/>
                <a:gd name="connsiteY0" fmla="*/ 0 h 652797"/>
                <a:gd name="connsiteX1" fmla="*/ 2622724 w 2622724"/>
                <a:gd name="connsiteY1" fmla="*/ 645614 h 652797"/>
                <a:gd name="connsiteX2" fmla="*/ 2622724 w 2622724"/>
                <a:gd name="connsiteY2" fmla="*/ 652797 h 652797"/>
                <a:gd name="connsiteX3" fmla="*/ 652797 w 2622724"/>
                <a:gd name="connsiteY3" fmla="*/ 652797 h 652797"/>
                <a:gd name="connsiteX4" fmla="*/ 0 w 2622724"/>
                <a:gd name="connsiteY4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2724" h="652797">
                  <a:moveTo>
                    <a:pt x="1977110" y="0"/>
                  </a:moveTo>
                  <a:lnTo>
                    <a:pt x="2622724" y="645614"/>
                  </a:lnTo>
                  <a:lnTo>
                    <a:pt x="2622724" y="652797"/>
                  </a:lnTo>
                  <a:lnTo>
                    <a:pt x="652797" y="65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12" name="Freeform: Shape 119">
              <a:extLst>
                <a:ext uri="{FF2B5EF4-FFF2-40B4-BE49-F238E27FC236}">
                  <a16:creationId xmlns:a16="http://schemas.microsoft.com/office/drawing/2014/main" id="{B3EB3BC1-6283-4DC2-8055-04D7C98643DA}"/>
                </a:ext>
              </a:extLst>
            </p:cNvPr>
            <p:cNvSpPr/>
            <p:nvPr/>
          </p:nvSpPr>
          <p:spPr>
            <a:xfrm rot="18847853">
              <a:off x="8575628" y="3826563"/>
              <a:ext cx="2637248" cy="652797"/>
            </a:xfrm>
            <a:custGeom>
              <a:avLst/>
              <a:gdLst>
                <a:gd name="connsiteX0" fmla="*/ 2310850 w 2637248"/>
                <a:gd name="connsiteY0" fmla="*/ 0 h 652797"/>
                <a:gd name="connsiteX1" fmla="*/ 2637248 w 2637248"/>
                <a:gd name="connsiteY1" fmla="*/ 326399 h 652797"/>
                <a:gd name="connsiteX2" fmla="*/ 2310850 w 2637248"/>
                <a:gd name="connsiteY2" fmla="*/ 652797 h 652797"/>
                <a:gd name="connsiteX3" fmla="*/ 649361 w 2637248"/>
                <a:gd name="connsiteY3" fmla="*/ 652797 h 652797"/>
                <a:gd name="connsiteX4" fmla="*/ 0 w 2637248"/>
                <a:gd name="connsiteY4" fmla="*/ 3436 h 652797"/>
                <a:gd name="connsiteX5" fmla="*/ 0 w 2637248"/>
                <a:gd name="connsiteY5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7248" h="652797">
                  <a:moveTo>
                    <a:pt x="2310850" y="0"/>
                  </a:moveTo>
                  <a:lnTo>
                    <a:pt x="2637248" y="326399"/>
                  </a:lnTo>
                  <a:lnTo>
                    <a:pt x="2310850" y="652797"/>
                  </a:lnTo>
                  <a:lnTo>
                    <a:pt x="649361" y="652797"/>
                  </a:lnTo>
                  <a:lnTo>
                    <a:pt x="0" y="3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B7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pic>
          <p:nvPicPr>
            <p:cNvPr id="21" name="Graphic 21">
              <a:extLst>
                <a:ext uri="{FF2B5EF4-FFF2-40B4-BE49-F238E27FC236}">
                  <a16:creationId xmlns:a16="http://schemas.microsoft.com/office/drawing/2014/main" id="{9090FB84-EA44-4F34-86B1-3263BCAEC4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8521" t="20046" r="54538" b="10688"/>
            <a:stretch/>
          </p:blipFill>
          <p:spPr>
            <a:xfrm>
              <a:off x="1670414" y="2839771"/>
              <a:ext cx="1238525" cy="2322234"/>
            </a:xfrm>
            <a:prstGeom prst="rect">
              <a:avLst/>
            </a:prstGeom>
          </p:spPr>
        </p:pic>
        <p:pic>
          <p:nvPicPr>
            <p:cNvPr id="22" name="Graphic 74">
              <a:extLst>
                <a:ext uri="{FF2B5EF4-FFF2-40B4-BE49-F238E27FC236}">
                  <a16:creationId xmlns:a16="http://schemas.microsoft.com/office/drawing/2014/main" id="{E2D587A7-C8CE-4DCF-B0B2-7A757DD9C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5499" t="14942" r="20268" b="6800"/>
            <a:stretch/>
          </p:blipFill>
          <p:spPr>
            <a:xfrm>
              <a:off x="4734041" y="3123722"/>
              <a:ext cx="1152073" cy="2038283"/>
            </a:xfrm>
            <a:prstGeom prst="rect">
              <a:avLst/>
            </a:prstGeom>
          </p:spPr>
        </p:pic>
        <p:grpSp>
          <p:nvGrpSpPr>
            <p:cNvPr id="23" name="Group 178">
              <a:extLst>
                <a:ext uri="{FF2B5EF4-FFF2-40B4-BE49-F238E27FC236}">
                  <a16:creationId xmlns:a16="http://schemas.microsoft.com/office/drawing/2014/main" id="{C538569F-E745-4B50-A88D-75B01BAD34FE}"/>
                </a:ext>
              </a:extLst>
            </p:cNvPr>
            <p:cNvGrpSpPr/>
            <p:nvPr/>
          </p:nvGrpSpPr>
          <p:grpSpPr>
            <a:xfrm>
              <a:off x="7697160" y="3255695"/>
              <a:ext cx="1185570" cy="1906310"/>
              <a:chOff x="7231964" y="943147"/>
              <a:chExt cx="1898242" cy="3052235"/>
            </a:xfrm>
          </p:grpSpPr>
          <p:sp>
            <p:nvSpPr>
              <p:cNvPr id="24" name="Freeform: Shape 108">
                <a:extLst>
                  <a:ext uri="{FF2B5EF4-FFF2-40B4-BE49-F238E27FC236}">
                    <a16:creationId xmlns:a16="http://schemas.microsoft.com/office/drawing/2014/main" id="{9BD4EB84-7B19-49B3-9FA2-062DD26D3615}"/>
                  </a:ext>
                </a:extLst>
              </p:cNvPr>
              <p:cNvSpPr/>
              <p:nvPr/>
            </p:nvSpPr>
            <p:spPr>
              <a:xfrm>
                <a:off x="8638410" y="1264458"/>
                <a:ext cx="145162" cy="145160"/>
              </a:xfrm>
              <a:custGeom>
                <a:avLst/>
                <a:gdLst>
                  <a:gd name="connsiteX0" fmla="*/ 19085 w 145162"/>
                  <a:gd name="connsiteY0" fmla="*/ 121630 h 145160"/>
                  <a:gd name="connsiteX1" fmla="*/ 121631 w 145162"/>
                  <a:gd name="connsiteY1" fmla="*/ 126078 h 145160"/>
                  <a:gd name="connsiteX2" fmla="*/ 126079 w 145162"/>
                  <a:gd name="connsiteY2" fmla="*/ 23531 h 145160"/>
                  <a:gd name="connsiteX3" fmla="*/ 23534 w 145162"/>
                  <a:gd name="connsiteY3" fmla="*/ 19083 h 145160"/>
                  <a:gd name="connsiteX4" fmla="*/ 23467 w 145162"/>
                  <a:gd name="connsiteY4" fmla="*/ 19140 h 145160"/>
                  <a:gd name="connsiteX5" fmla="*/ 19085 w 145162"/>
                  <a:gd name="connsiteY5" fmla="*/ 121630 h 145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62" h="145160">
                    <a:moveTo>
                      <a:pt x="19085" y="121630"/>
                    </a:moveTo>
                    <a:cubicBezTo>
                      <a:pt x="46174" y="151177"/>
                      <a:pt x="92085" y="153167"/>
                      <a:pt x="121631" y="126078"/>
                    </a:cubicBezTo>
                    <a:cubicBezTo>
                      <a:pt x="151178" y="98989"/>
                      <a:pt x="153168" y="53068"/>
                      <a:pt x="126079" y="23531"/>
                    </a:cubicBezTo>
                    <a:cubicBezTo>
                      <a:pt x="98990" y="-6016"/>
                      <a:pt x="53080" y="-8006"/>
                      <a:pt x="23534" y="19083"/>
                    </a:cubicBezTo>
                    <a:cubicBezTo>
                      <a:pt x="23505" y="19102"/>
                      <a:pt x="23486" y="19121"/>
                      <a:pt x="23467" y="19140"/>
                    </a:cubicBezTo>
                    <a:cubicBezTo>
                      <a:pt x="-6022" y="46239"/>
                      <a:pt x="-7984" y="92112"/>
                      <a:pt x="19085" y="121630"/>
                    </a:cubicBezTo>
                    <a:close/>
                  </a:path>
                </a:pathLst>
              </a:custGeom>
              <a:solidFill>
                <a:srgbClr val="455A64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110">
                <a:extLst>
                  <a:ext uri="{FF2B5EF4-FFF2-40B4-BE49-F238E27FC236}">
                    <a16:creationId xmlns:a16="http://schemas.microsoft.com/office/drawing/2014/main" id="{901CF45C-A812-4163-A8AB-51754A813FB5}"/>
                  </a:ext>
                </a:extLst>
              </p:cNvPr>
              <p:cNvSpPr/>
              <p:nvPr/>
            </p:nvSpPr>
            <p:spPr>
              <a:xfrm>
                <a:off x="8639208" y="1347702"/>
                <a:ext cx="143445" cy="61832"/>
              </a:xfrm>
              <a:custGeom>
                <a:avLst/>
                <a:gdLst>
                  <a:gd name="connsiteX0" fmla="*/ 51244 w 143445"/>
                  <a:gd name="connsiteY0" fmla="*/ 20574 h 61832"/>
                  <a:gd name="connsiteX1" fmla="*/ 143446 w 143445"/>
                  <a:gd name="connsiteY1" fmla="*/ 0 h 61832"/>
                  <a:gd name="connsiteX2" fmla="*/ 120776 w 143445"/>
                  <a:gd name="connsiteY2" fmla="*/ 42672 h 61832"/>
                  <a:gd name="connsiteX3" fmla="*/ 18355 w 143445"/>
                  <a:gd name="connsiteY3" fmla="*/ 38434 h 61832"/>
                  <a:gd name="connsiteX4" fmla="*/ 0 w 143445"/>
                  <a:gd name="connsiteY4" fmla="*/ 95 h 61832"/>
                  <a:gd name="connsiteX5" fmla="*/ 51244 w 143445"/>
                  <a:gd name="connsiteY5" fmla="*/ 20574 h 6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445" h="61832">
                    <a:moveTo>
                      <a:pt x="51244" y="20574"/>
                    </a:moveTo>
                    <a:lnTo>
                      <a:pt x="143446" y="0"/>
                    </a:lnTo>
                    <a:cubicBezTo>
                      <a:pt x="141055" y="16421"/>
                      <a:pt x="133044" y="31499"/>
                      <a:pt x="120776" y="42672"/>
                    </a:cubicBezTo>
                    <a:cubicBezTo>
                      <a:pt x="91325" y="69790"/>
                      <a:pt x="45472" y="67895"/>
                      <a:pt x="18355" y="38434"/>
                    </a:cubicBezTo>
                    <a:cubicBezTo>
                      <a:pt x="8544" y="27775"/>
                      <a:pt x="2152" y="14421"/>
                      <a:pt x="0" y="95"/>
                    </a:cubicBezTo>
                    <a:cubicBezTo>
                      <a:pt x="7715" y="18098"/>
                      <a:pt x="21526" y="27146"/>
                      <a:pt x="51244" y="20574"/>
                    </a:cubicBezTo>
                    <a:close/>
                  </a:path>
                </a:pathLst>
              </a:custGeom>
              <a:solidFill>
                <a:srgbClr val="37474F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112">
                <a:extLst>
                  <a:ext uri="{FF2B5EF4-FFF2-40B4-BE49-F238E27FC236}">
                    <a16:creationId xmlns:a16="http://schemas.microsoft.com/office/drawing/2014/main" id="{9E43F646-1973-4380-A1EC-74FD7BFD8946}"/>
                  </a:ext>
                </a:extLst>
              </p:cNvPr>
              <p:cNvSpPr/>
              <p:nvPr/>
            </p:nvSpPr>
            <p:spPr>
              <a:xfrm>
                <a:off x="8755508" y="1308554"/>
                <a:ext cx="144398" cy="190405"/>
              </a:xfrm>
              <a:custGeom>
                <a:avLst/>
                <a:gdLst>
                  <a:gd name="connsiteX0" fmla="*/ 0 w 144398"/>
                  <a:gd name="connsiteY0" fmla="*/ 55722 h 190405"/>
                  <a:gd name="connsiteX1" fmla="*/ 17431 w 144398"/>
                  <a:gd name="connsiteY1" fmla="*/ 0 h 190405"/>
                  <a:gd name="connsiteX2" fmla="*/ 144398 w 144398"/>
                  <a:gd name="connsiteY2" fmla="*/ 168213 h 190405"/>
                  <a:gd name="connsiteX3" fmla="*/ 137445 w 144398"/>
                  <a:gd name="connsiteY3" fmla="*/ 190406 h 190405"/>
                  <a:gd name="connsiteX4" fmla="*/ 0 w 144398"/>
                  <a:gd name="connsiteY4" fmla="*/ 55722 h 190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398" h="190405">
                    <a:moveTo>
                      <a:pt x="0" y="55722"/>
                    </a:moveTo>
                    <a:lnTo>
                      <a:pt x="17431" y="0"/>
                    </a:lnTo>
                    <a:cubicBezTo>
                      <a:pt x="51606" y="61780"/>
                      <a:pt x="94354" y="118416"/>
                      <a:pt x="144398" y="168213"/>
                    </a:cubicBezTo>
                    <a:lnTo>
                      <a:pt x="137445" y="190406"/>
                    </a:lnTo>
                    <a:cubicBezTo>
                      <a:pt x="102584" y="170213"/>
                      <a:pt x="47625" y="113920"/>
                      <a:pt x="0" y="55722"/>
                    </a:cubicBezTo>
                    <a:close/>
                  </a:path>
                </a:pathLst>
              </a:custGeom>
              <a:solidFill>
                <a:srgbClr val="37474F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114">
                <a:extLst>
                  <a:ext uri="{FF2B5EF4-FFF2-40B4-BE49-F238E27FC236}">
                    <a16:creationId xmlns:a16="http://schemas.microsoft.com/office/drawing/2014/main" id="{05FFB8E9-CD90-4955-9C04-065322CEC608}"/>
                  </a:ext>
                </a:extLst>
              </p:cNvPr>
              <p:cNvSpPr/>
              <p:nvPr/>
            </p:nvSpPr>
            <p:spPr>
              <a:xfrm>
                <a:off x="8709693" y="1364275"/>
                <a:ext cx="183355" cy="137112"/>
              </a:xfrm>
              <a:custGeom>
                <a:avLst/>
                <a:gdLst>
                  <a:gd name="connsiteX0" fmla="*/ 0 w 183355"/>
                  <a:gd name="connsiteY0" fmla="*/ 41148 h 137112"/>
                  <a:gd name="connsiteX1" fmla="*/ 34099 w 183355"/>
                  <a:gd name="connsiteY1" fmla="*/ 46768 h 137112"/>
                  <a:gd name="connsiteX2" fmla="*/ 88106 w 183355"/>
                  <a:gd name="connsiteY2" fmla="*/ 104871 h 137112"/>
                  <a:gd name="connsiteX3" fmla="*/ 183355 w 183355"/>
                  <a:gd name="connsiteY3" fmla="*/ 134875 h 137112"/>
                  <a:gd name="connsiteX4" fmla="*/ 183355 w 183355"/>
                  <a:gd name="connsiteY4" fmla="*/ 134875 h 137112"/>
                  <a:gd name="connsiteX5" fmla="*/ 45720 w 183355"/>
                  <a:gd name="connsiteY5" fmla="*/ 0 h 137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355" h="137112">
                    <a:moveTo>
                      <a:pt x="0" y="41148"/>
                    </a:moveTo>
                    <a:lnTo>
                      <a:pt x="34099" y="46768"/>
                    </a:lnTo>
                    <a:lnTo>
                      <a:pt x="88106" y="104871"/>
                    </a:lnTo>
                    <a:cubicBezTo>
                      <a:pt x="112375" y="130922"/>
                      <a:pt x="148542" y="142314"/>
                      <a:pt x="183355" y="134875"/>
                    </a:cubicBezTo>
                    <a:lnTo>
                      <a:pt x="183355" y="134875"/>
                    </a:lnTo>
                    <a:cubicBezTo>
                      <a:pt x="143350" y="109252"/>
                      <a:pt x="89439" y="52578"/>
                      <a:pt x="4572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125">
                <a:extLst>
                  <a:ext uri="{FF2B5EF4-FFF2-40B4-BE49-F238E27FC236}">
                    <a16:creationId xmlns:a16="http://schemas.microsoft.com/office/drawing/2014/main" id="{BADF7E80-03B4-4ED3-9F13-EAA0D2FEA71F}"/>
                  </a:ext>
                </a:extLst>
              </p:cNvPr>
              <p:cNvSpPr/>
              <p:nvPr/>
            </p:nvSpPr>
            <p:spPr>
              <a:xfrm>
                <a:off x="8797947" y="1424243"/>
                <a:ext cx="30250" cy="21409"/>
              </a:xfrm>
              <a:custGeom>
                <a:avLst/>
                <a:gdLst>
                  <a:gd name="connsiteX0" fmla="*/ 22425 w 30250"/>
                  <a:gd name="connsiteY0" fmla="*/ 2326 h 21409"/>
                  <a:gd name="connsiteX1" fmla="*/ 21949 w 30250"/>
                  <a:gd name="connsiteY1" fmla="*/ 3946 h 21409"/>
                  <a:gd name="connsiteX2" fmla="*/ 15567 w 30250"/>
                  <a:gd name="connsiteY2" fmla="*/ 9756 h 21409"/>
                  <a:gd name="connsiteX3" fmla="*/ 2518 w 30250"/>
                  <a:gd name="connsiteY3" fmla="*/ 12709 h 21409"/>
                  <a:gd name="connsiteX4" fmla="*/ 1089 w 30250"/>
                  <a:gd name="connsiteY4" fmla="*/ 17471 h 21409"/>
                  <a:gd name="connsiteX5" fmla="*/ 2232 w 30250"/>
                  <a:gd name="connsiteY5" fmla="*/ 18709 h 21409"/>
                  <a:gd name="connsiteX6" fmla="*/ 10424 w 30250"/>
                  <a:gd name="connsiteY6" fmla="*/ 21281 h 21409"/>
                  <a:gd name="connsiteX7" fmla="*/ 23663 w 30250"/>
                  <a:gd name="connsiteY7" fmla="*/ 18328 h 21409"/>
                  <a:gd name="connsiteX8" fmla="*/ 29950 w 30250"/>
                  <a:gd name="connsiteY8" fmla="*/ 12518 h 21409"/>
                  <a:gd name="connsiteX9" fmla="*/ 29950 w 30250"/>
                  <a:gd name="connsiteY9" fmla="*/ 10994 h 21409"/>
                  <a:gd name="connsiteX10" fmla="*/ 28045 w 30250"/>
                  <a:gd name="connsiteY10" fmla="*/ 2517 h 21409"/>
                  <a:gd name="connsiteX11" fmla="*/ 26807 w 30250"/>
                  <a:gd name="connsiteY11" fmla="*/ 1279 h 21409"/>
                  <a:gd name="connsiteX12" fmla="*/ 22425 w 30250"/>
                  <a:gd name="connsiteY12" fmla="*/ 2326 h 2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250" h="21409">
                    <a:moveTo>
                      <a:pt x="22425" y="2326"/>
                    </a:moveTo>
                    <a:lnTo>
                      <a:pt x="21949" y="3946"/>
                    </a:lnTo>
                    <a:cubicBezTo>
                      <a:pt x="20873" y="6794"/>
                      <a:pt x="18501" y="8946"/>
                      <a:pt x="15567" y="9756"/>
                    </a:cubicBezTo>
                    <a:lnTo>
                      <a:pt x="2518" y="12709"/>
                    </a:lnTo>
                    <a:cubicBezTo>
                      <a:pt x="-149" y="13280"/>
                      <a:pt x="-816" y="15471"/>
                      <a:pt x="1089" y="17471"/>
                    </a:cubicBezTo>
                    <a:lnTo>
                      <a:pt x="2232" y="18709"/>
                    </a:lnTo>
                    <a:cubicBezTo>
                      <a:pt x="4404" y="20815"/>
                      <a:pt x="7442" y="21777"/>
                      <a:pt x="10424" y="21281"/>
                    </a:cubicBezTo>
                    <a:lnTo>
                      <a:pt x="23663" y="18328"/>
                    </a:lnTo>
                    <a:cubicBezTo>
                      <a:pt x="26559" y="17500"/>
                      <a:pt x="28893" y="15338"/>
                      <a:pt x="29950" y="12518"/>
                    </a:cubicBezTo>
                    <a:lnTo>
                      <a:pt x="29950" y="10994"/>
                    </a:lnTo>
                    <a:cubicBezTo>
                      <a:pt x="30712" y="8022"/>
                      <a:pt x="30007" y="4869"/>
                      <a:pt x="28045" y="2517"/>
                    </a:cubicBezTo>
                    <a:lnTo>
                      <a:pt x="26807" y="1279"/>
                    </a:lnTo>
                    <a:cubicBezTo>
                      <a:pt x="25473" y="-817"/>
                      <a:pt x="23282" y="-245"/>
                      <a:pt x="22425" y="2326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126">
                <a:extLst>
                  <a:ext uri="{FF2B5EF4-FFF2-40B4-BE49-F238E27FC236}">
                    <a16:creationId xmlns:a16="http://schemas.microsoft.com/office/drawing/2014/main" id="{0EB4C7F3-2B84-428E-88DA-8C524D743A24}"/>
                  </a:ext>
                </a:extLst>
              </p:cNvPr>
              <p:cNvSpPr/>
              <p:nvPr/>
            </p:nvSpPr>
            <p:spPr>
              <a:xfrm>
                <a:off x="8816874" y="1442234"/>
                <a:ext cx="30735" cy="21337"/>
              </a:xfrm>
              <a:custGeom>
                <a:avLst/>
                <a:gdLst>
                  <a:gd name="connsiteX0" fmla="*/ 22453 w 30735"/>
                  <a:gd name="connsiteY0" fmla="*/ 2242 h 21337"/>
                  <a:gd name="connsiteX1" fmla="*/ 21977 w 30735"/>
                  <a:gd name="connsiteY1" fmla="*/ 3861 h 21337"/>
                  <a:gd name="connsiteX2" fmla="*/ 15595 w 30735"/>
                  <a:gd name="connsiteY2" fmla="*/ 9767 h 21337"/>
                  <a:gd name="connsiteX3" fmla="*/ 2546 w 30735"/>
                  <a:gd name="connsiteY3" fmla="*/ 12624 h 21337"/>
                  <a:gd name="connsiteX4" fmla="*/ 3 w 30735"/>
                  <a:gd name="connsiteY4" fmla="*/ 15415 h 21337"/>
                  <a:gd name="connsiteX5" fmla="*/ 1022 w 30735"/>
                  <a:gd name="connsiteY5" fmla="*/ 17387 h 21337"/>
                  <a:gd name="connsiteX6" fmla="*/ 2165 w 30735"/>
                  <a:gd name="connsiteY6" fmla="*/ 18625 h 21337"/>
                  <a:gd name="connsiteX7" fmla="*/ 10452 w 30735"/>
                  <a:gd name="connsiteY7" fmla="*/ 21197 h 21337"/>
                  <a:gd name="connsiteX8" fmla="*/ 23691 w 30735"/>
                  <a:gd name="connsiteY8" fmla="*/ 18244 h 21337"/>
                  <a:gd name="connsiteX9" fmla="*/ 29978 w 30735"/>
                  <a:gd name="connsiteY9" fmla="*/ 12434 h 21337"/>
                  <a:gd name="connsiteX10" fmla="*/ 30454 w 30735"/>
                  <a:gd name="connsiteY10" fmla="*/ 10910 h 21337"/>
                  <a:gd name="connsiteX11" fmla="*/ 28454 w 30735"/>
                  <a:gd name="connsiteY11" fmla="*/ 2433 h 21337"/>
                  <a:gd name="connsiteX12" fmla="*/ 27311 w 30735"/>
                  <a:gd name="connsiteY12" fmla="*/ 1194 h 21337"/>
                  <a:gd name="connsiteX13" fmla="*/ 23615 w 30735"/>
                  <a:gd name="connsiteY13" fmla="*/ 442 h 21337"/>
                  <a:gd name="connsiteX14" fmla="*/ 22453 w 30735"/>
                  <a:gd name="connsiteY14" fmla="*/ 2242 h 2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35" h="21337">
                    <a:moveTo>
                      <a:pt x="22453" y="2242"/>
                    </a:moveTo>
                    <a:lnTo>
                      <a:pt x="21977" y="3861"/>
                    </a:lnTo>
                    <a:cubicBezTo>
                      <a:pt x="20929" y="6738"/>
                      <a:pt x="18548" y="8938"/>
                      <a:pt x="15595" y="9767"/>
                    </a:cubicBezTo>
                    <a:lnTo>
                      <a:pt x="2546" y="12624"/>
                    </a:lnTo>
                    <a:cubicBezTo>
                      <a:pt x="1079" y="12691"/>
                      <a:pt x="-64" y="13939"/>
                      <a:pt x="3" y="15415"/>
                    </a:cubicBezTo>
                    <a:cubicBezTo>
                      <a:pt x="41" y="16187"/>
                      <a:pt x="412" y="16911"/>
                      <a:pt x="1022" y="17387"/>
                    </a:cubicBezTo>
                    <a:lnTo>
                      <a:pt x="2165" y="18625"/>
                    </a:lnTo>
                    <a:cubicBezTo>
                      <a:pt x="4356" y="20768"/>
                      <a:pt x="7432" y="21721"/>
                      <a:pt x="10452" y="21197"/>
                    </a:cubicBezTo>
                    <a:lnTo>
                      <a:pt x="23691" y="18244"/>
                    </a:lnTo>
                    <a:cubicBezTo>
                      <a:pt x="26587" y="17415"/>
                      <a:pt x="28921" y="15253"/>
                      <a:pt x="29978" y="12434"/>
                    </a:cubicBezTo>
                    <a:lnTo>
                      <a:pt x="30454" y="10910"/>
                    </a:lnTo>
                    <a:cubicBezTo>
                      <a:pt x="31197" y="7928"/>
                      <a:pt x="30445" y="4766"/>
                      <a:pt x="28454" y="2433"/>
                    </a:cubicBezTo>
                    <a:lnTo>
                      <a:pt x="27311" y="1194"/>
                    </a:lnTo>
                    <a:cubicBezTo>
                      <a:pt x="26501" y="-34"/>
                      <a:pt x="24844" y="-368"/>
                      <a:pt x="23615" y="442"/>
                    </a:cubicBezTo>
                    <a:cubicBezTo>
                      <a:pt x="22996" y="851"/>
                      <a:pt x="22568" y="1509"/>
                      <a:pt x="22453" y="2242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127">
                <a:extLst>
                  <a:ext uri="{FF2B5EF4-FFF2-40B4-BE49-F238E27FC236}">
                    <a16:creationId xmlns:a16="http://schemas.microsoft.com/office/drawing/2014/main" id="{8FAD9688-50E7-4773-810B-61C6F0CF8D78}"/>
                  </a:ext>
                </a:extLst>
              </p:cNvPr>
              <p:cNvSpPr/>
              <p:nvPr/>
            </p:nvSpPr>
            <p:spPr>
              <a:xfrm>
                <a:off x="8835834" y="1460105"/>
                <a:ext cx="30653" cy="21442"/>
              </a:xfrm>
              <a:custGeom>
                <a:avLst/>
                <a:gdLst>
                  <a:gd name="connsiteX0" fmla="*/ 22448 w 30653"/>
                  <a:gd name="connsiteY0" fmla="*/ 2374 h 21442"/>
                  <a:gd name="connsiteX1" fmla="*/ 21876 w 30653"/>
                  <a:gd name="connsiteY1" fmla="*/ 3993 h 21442"/>
                  <a:gd name="connsiteX2" fmla="*/ 15590 w 30653"/>
                  <a:gd name="connsiteY2" fmla="*/ 9804 h 21442"/>
                  <a:gd name="connsiteX3" fmla="*/ 2540 w 30653"/>
                  <a:gd name="connsiteY3" fmla="*/ 12661 h 21442"/>
                  <a:gd name="connsiteX4" fmla="*/ 1016 w 30653"/>
                  <a:gd name="connsiteY4" fmla="*/ 17424 h 21442"/>
                  <a:gd name="connsiteX5" fmla="*/ 2159 w 30653"/>
                  <a:gd name="connsiteY5" fmla="*/ 18662 h 21442"/>
                  <a:gd name="connsiteX6" fmla="*/ 10351 w 30653"/>
                  <a:gd name="connsiteY6" fmla="*/ 21329 h 21442"/>
                  <a:gd name="connsiteX7" fmla="*/ 23686 w 30653"/>
                  <a:gd name="connsiteY7" fmla="*/ 18376 h 21442"/>
                  <a:gd name="connsiteX8" fmla="*/ 29877 w 30653"/>
                  <a:gd name="connsiteY8" fmla="*/ 12471 h 21442"/>
                  <a:gd name="connsiteX9" fmla="*/ 30353 w 30653"/>
                  <a:gd name="connsiteY9" fmla="*/ 10947 h 21442"/>
                  <a:gd name="connsiteX10" fmla="*/ 28448 w 30653"/>
                  <a:gd name="connsiteY10" fmla="*/ 2469 h 21442"/>
                  <a:gd name="connsiteX11" fmla="*/ 27305 w 30653"/>
                  <a:gd name="connsiteY11" fmla="*/ 1231 h 21442"/>
                  <a:gd name="connsiteX12" fmla="*/ 22448 w 30653"/>
                  <a:gd name="connsiteY12" fmla="*/ 2374 h 2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53" h="21442">
                    <a:moveTo>
                      <a:pt x="22448" y="2374"/>
                    </a:moveTo>
                    <a:lnTo>
                      <a:pt x="21876" y="3993"/>
                    </a:lnTo>
                    <a:cubicBezTo>
                      <a:pt x="20819" y="6813"/>
                      <a:pt x="18485" y="8975"/>
                      <a:pt x="15590" y="9804"/>
                    </a:cubicBezTo>
                    <a:lnTo>
                      <a:pt x="2540" y="12661"/>
                    </a:lnTo>
                    <a:cubicBezTo>
                      <a:pt x="-127" y="13328"/>
                      <a:pt x="-793" y="15423"/>
                      <a:pt x="1016" y="17424"/>
                    </a:cubicBezTo>
                    <a:lnTo>
                      <a:pt x="2159" y="18662"/>
                    </a:lnTo>
                    <a:cubicBezTo>
                      <a:pt x="4312" y="20805"/>
                      <a:pt x="7350" y="21796"/>
                      <a:pt x="10351" y="21329"/>
                    </a:cubicBezTo>
                    <a:lnTo>
                      <a:pt x="23686" y="18376"/>
                    </a:lnTo>
                    <a:cubicBezTo>
                      <a:pt x="26572" y="17500"/>
                      <a:pt x="28867" y="15309"/>
                      <a:pt x="29877" y="12471"/>
                    </a:cubicBezTo>
                    <a:lnTo>
                      <a:pt x="30353" y="10947"/>
                    </a:lnTo>
                    <a:cubicBezTo>
                      <a:pt x="31115" y="7975"/>
                      <a:pt x="30410" y="4822"/>
                      <a:pt x="28448" y="2469"/>
                    </a:cubicBezTo>
                    <a:lnTo>
                      <a:pt x="27305" y="1231"/>
                    </a:lnTo>
                    <a:cubicBezTo>
                      <a:pt x="25400" y="-769"/>
                      <a:pt x="23209" y="-293"/>
                      <a:pt x="22448" y="2374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132">
                <a:extLst>
                  <a:ext uri="{FF2B5EF4-FFF2-40B4-BE49-F238E27FC236}">
                    <a16:creationId xmlns:a16="http://schemas.microsoft.com/office/drawing/2014/main" id="{7D3FAF46-2CAF-4CFD-96C3-BC76ECA82273}"/>
                  </a:ext>
                </a:extLst>
              </p:cNvPr>
              <p:cNvSpPr/>
              <p:nvPr/>
            </p:nvSpPr>
            <p:spPr>
              <a:xfrm>
                <a:off x="8672161" y="1240926"/>
                <a:ext cx="114778" cy="174235"/>
              </a:xfrm>
              <a:custGeom>
                <a:avLst/>
                <a:gdLst>
                  <a:gd name="connsiteX0" fmla="*/ 78870 w 114778"/>
                  <a:gd name="connsiteY0" fmla="*/ 0 h 174235"/>
                  <a:gd name="connsiteX1" fmla="*/ 78870 w 114778"/>
                  <a:gd name="connsiteY1" fmla="*/ 0 h 174235"/>
                  <a:gd name="connsiteX2" fmla="*/ 52581 w 114778"/>
                  <a:gd name="connsiteY2" fmla="*/ 26575 h 174235"/>
                  <a:gd name="connsiteX3" fmla="*/ 50866 w 114778"/>
                  <a:gd name="connsiteY3" fmla="*/ 31433 h 174235"/>
                  <a:gd name="connsiteX4" fmla="*/ 49152 w 114778"/>
                  <a:gd name="connsiteY4" fmla="*/ 37624 h 174235"/>
                  <a:gd name="connsiteX5" fmla="*/ 47342 w 114778"/>
                  <a:gd name="connsiteY5" fmla="*/ 48387 h 174235"/>
                  <a:gd name="connsiteX6" fmla="*/ 46675 w 114778"/>
                  <a:gd name="connsiteY6" fmla="*/ 69247 h 174235"/>
                  <a:gd name="connsiteX7" fmla="*/ 61439 w 114778"/>
                  <a:gd name="connsiteY7" fmla="*/ 124874 h 174235"/>
                  <a:gd name="connsiteX8" fmla="*/ 76679 w 114778"/>
                  <a:gd name="connsiteY8" fmla="*/ 147257 h 174235"/>
                  <a:gd name="connsiteX9" fmla="*/ 114779 w 114778"/>
                  <a:gd name="connsiteY9" fmla="*/ 164021 h 174235"/>
                  <a:gd name="connsiteX10" fmla="*/ 73631 w 114778"/>
                  <a:gd name="connsiteY10" fmla="*/ 173547 h 174235"/>
                  <a:gd name="connsiteX11" fmla="*/ 73631 w 114778"/>
                  <a:gd name="connsiteY11" fmla="*/ 173547 h 174235"/>
                  <a:gd name="connsiteX12" fmla="*/ 30197 w 114778"/>
                  <a:gd name="connsiteY12" fmla="*/ 158116 h 174235"/>
                  <a:gd name="connsiteX13" fmla="*/ 15433 w 114778"/>
                  <a:gd name="connsiteY13" fmla="*/ 136780 h 174235"/>
                  <a:gd name="connsiteX14" fmla="*/ 193 w 114778"/>
                  <a:gd name="connsiteY14" fmla="*/ 79629 h 174235"/>
                  <a:gd name="connsiteX15" fmla="*/ 860 w 114778"/>
                  <a:gd name="connsiteY15" fmla="*/ 58865 h 174235"/>
                  <a:gd name="connsiteX16" fmla="*/ 2670 w 114778"/>
                  <a:gd name="connsiteY16" fmla="*/ 48101 h 174235"/>
                  <a:gd name="connsiteX17" fmla="*/ 4384 w 114778"/>
                  <a:gd name="connsiteY17" fmla="*/ 41910 h 174235"/>
                  <a:gd name="connsiteX18" fmla="*/ 6194 w 114778"/>
                  <a:gd name="connsiteY18" fmla="*/ 36957 h 174235"/>
                  <a:gd name="connsiteX19" fmla="*/ 37150 w 114778"/>
                  <a:gd name="connsiteY19" fmla="*/ 9430 h 174235"/>
                  <a:gd name="connsiteX20" fmla="*/ 37150 w 114778"/>
                  <a:gd name="connsiteY20" fmla="*/ 9430 h 174235"/>
                  <a:gd name="connsiteX21" fmla="*/ 38293 w 114778"/>
                  <a:gd name="connsiteY21" fmla="*/ 9430 h 174235"/>
                  <a:gd name="connsiteX22" fmla="*/ 39722 w 114778"/>
                  <a:gd name="connsiteY22" fmla="*/ 9430 h 17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4778" h="174235">
                    <a:moveTo>
                      <a:pt x="78870" y="0"/>
                    </a:moveTo>
                    <a:lnTo>
                      <a:pt x="78870" y="0"/>
                    </a:lnTo>
                    <a:cubicBezTo>
                      <a:pt x="66221" y="3905"/>
                      <a:pt x="56353" y="13878"/>
                      <a:pt x="52581" y="26575"/>
                    </a:cubicBezTo>
                    <a:lnTo>
                      <a:pt x="50866" y="31433"/>
                    </a:lnTo>
                    <a:cubicBezTo>
                      <a:pt x="50199" y="33528"/>
                      <a:pt x="49628" y="35528"/>
                      <a:pt x="49152" y="37624"/>
                    </a:cubicBezTo>
                    <a:cubicBezTo>
                      <a:pt x="48352" y="41177"/>
                      <a:pt x="47752" y="44768"/>
                      <a:pt x="47342" y="48387"/>
                    </a:cubicBezTo>
                    <a:cubicBezTo>
                      <a:pt x="46494" y="55302"/>
                      <a:pt x="46275" y="62284"/>
                      <a:pt x="46675" y="69247"/>
                    </a:cubicBezTo>
                    <a:cubicBezTo>
                      <a:pt x="47771" y="88602"/>
                      <a:pt x="52800" y="107528"/>
                      <a:pt x="61439" y="124874"/>
                    </a:cubicBezTo>
                    <a:cubicBezTo>
                      <a:pt x="65478" y="132989"/>
                      <a:pt x="70602" y="140523"/>
                      <a:pt x="76679" y="147257"/>
                    </a:cubicBezTo>
                    <a:cubicBezTo>
                      <a:pt x="89157" y="160878"/>
                      <a:pt x="102682" y="166307"/>
                      <a:pt x="114779" y="164021"/>
                    </a:cubicBezTo>
                    <a:lnTo>
                      <a:pt x="73631" y="173547"/>
                    </a:lnTo>
                    <a:lnTo>
                      <a:pt x="73631" y="173547"/>
                    </a:lnTo>
                    <a:cubicBezTo>
                      <a:pt x="57448" y="176347"/>
                      <a:pt x="40979" y="170498"/>
                      <a:pt x="30197" y="158116"/>
                    </a:cubicBezTo>
                    <a:cubicBezTo>
                      <a:pt x="24368" y="151677"/>
                      <a:pt x="19405" y="144505"/>
                      <a:pt x="15433" y="136780"/>
                    </a:cubicBezTo>
                    <a:cubicBezTo>
                      <a:pt x="6423" y="119006"/>
                      <a:pt x="1232" y="99537"/>
                      <a:pt x="193" y="79629"/>
                    </a:cubicBezTo>
                    <a:cubicBezTo>
                      <a:pt x="-206" y="72705"/>
                      <a:pt x="13" y="65751"/>
                      <a:pt x="860" y="58865"/>
                    </a:cubicBezTo>
                    <a:cubicBezTo>
                      <a:pt x="1203" y="55236"/>
                      <a:pt x="1813" y="51645"/>
                      <a:pt x="2670" y="48101"/>
                    </a:cubicBezTo>
                    <a:cubicBezTo>
                      <a:pt x="3127" y="46006"/>
                      <a:pt x="3699" y="43939"/>
                      <a:pt x="4384" y="41910"/>
                    </a:cubicBezTo>
                    <a:cubicBezTo>
                      <a:pt x="4870" y="40215"/>
                      <a:pt x="5480" y="38567"/>
                      <a:pt x="6194" y="36957"/>
                    </a:cubicBezTo>
                    <a:cubicBezTo>
                      <a:pt x="11662" y="23460"/>
                      <a:pt x="23111" y="13287"/>
                      <a:pt x="37150" y="9430"/>
                    </a:cubicBezTo>
                    <a:lnTo>
                      <a:pt x="37150" y="9430"/>
                    </a:lnTo>
                    <a:lnTo>
                      <a:pt x="38293" y="9430"/>
                    </a:lnTo>
                    <a:lnTo>
                      <a:pt x="39722" y="9430"/>
                    </a:ln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137">
                <a:extLst>
                  <a:ext uri="{FF2B5EF4-FFF2-40B4-BE49-F238E27FC236}">
                    <a16:creationId xmlns:a16="http://schemas.microsoft.com/office/drawing/2014/main" id="{6E85B37F-2950-4B7F-A937-7D6EB4B24D0E}"/>
                  </a:ext>
                </a:extLst>
              </p:cNvPr>
              <p:cNvSpPr/>
              <p:nvPr/>
            </p:nvSpPr>
            <p:spPr>
              <a:xfrm>
                <a:off x="8687785" y="1365895"/>
                <a:ext cx="99535" cy="48886"/>
              </a:xfrm>
              <a:custGeom>
                <a:avLst/>
                <a:gdLst>
                  <a:gd name="connsiteX0" fmla="*/ 58197 w 99535"/>
                  <a:gd name="connsiteY0" fmla="*/ 48197 h 48886"/>
                  <a:gd name="connsiteX1" fmla="*/ 58197 w 99535"/>
                  <a:gd name="connsiteY1" fmla="*/ 48197 h 48886"/>
                  <a:gd name="connsiteX2" fmla="*/ 14764 w 99535"/>
                  <a:gd name="connsiteY2" fmla="*/ 32766 h 48886"/>
                  <a:gd name="connsiteX3" fmla="*/ 0 w 99535"/>
                  <a:gd name="connsiteY3" fmla="*/ 11430 h 48886"/>
                  <a:gd name="connsiteX4" fmla="*/ 46196 w 99535"/>
                  <a:gd name="connsiteY4" fmla="*/ 0 h 48886"/>
                  <a:gd name="connsiteX5" fmla="*/ 61436 w 99535"/>
                  <a:gd name="connsiteY5" fmla="*/ 22384 h 48886"/>
                  <a:gd name="connsiteX6" fmla="*/ 99536 w 99535"/>
                  <a:gd name="connsiteY6" fmla="*/ 39148 h 4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535" h="48886">
                    <a:moveTo>
                      <a:pt x="58197" y="48197"/>
                    </a:moveTo>
                    <a:lnTo>
                      <a:pt x="58197" y="48197"/>
                    </a:lnTo>
                    <a:cubicBezTo>
                      <a:pt x="42014" y="50997"/>
                      <a:pt x="25546" y="45149"/>
                      <a:pt x="14764" y="32766"/>
                    </a:cubicBezTo>
                    <a:cubicBezTo>
                      <a:pt x="8934" y="26327"/>
                      <a:pt x="3972" y="19155"/>
                      <a:pt x="0" y="11430"/>
                    </a:cubicBezTo>
                    <a:lnTo>
                      <a:pt x="46196" y="0"/>
                    </a:lnTo>
                    <a:cubicBezTo>
                      <a:pt x="50234" y="8115"/>
                      <a:pt x="55359" y="15650"/>
                      <a:pt x="61436" y="22384"/>
                    </a:cubicBezTo>
                    <a:cubicBezTo>
                      <a:pt x="73913" y="36005"/>
                      <a:pt x="87439" y="41434"/>
                      <a:pt x="99536" y="391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138">
                <a:extLst>
                  <a:ext uri="{FF2B5EF4-FFF2-40B4-BE49-F238E27FC236}">
                    <a16:creationId xmlns:a16="http://schemas.microsoft.com/office/drawing/2014/main" id="{4A668FE0-960A-4A80-9991-4B13263316A0}"/>
                  </a:ext>
                </a:extLst>
              </p:cNvPr>
              <p:cNvSpPr/>
              <p:nvPr/>
            </p:nvSpPr>
            <p:spPr>
              <a:xfrm>
                <a:off x="8718460" y="1240189"/>
                <a:ext cx="101336" cy="165234"/>
              </a:xfrm>
              <a:custGeom>
                <a:avLst/>
                <a:gdLst>
                  <a:gd name="connsiteX0" fmla="*/ 71433 w 101336"/>
                  <a:gd name="connsiteY0" fmla="*/ 17501 h 165234"/>
                  <a:gd name="connsiteX1" fmla="*/ 97245 w 101336"/>
                  <a:gd name="connsiteY1" fmla="*/ 133325 h 165234"/>
                  <a:gd name="connsiteX2" fmla="*/ 68671 w 101336"/>
                  <a:gd name="connsiteY2" fmla="*/ 164758 h 165234"/>
                  <a:gd name="connsiteX3" fmla="*/ 68004 w 101336"/>
                  <a:gd name="connsiteY3" fmla="*/ 164758 h 165234"/>
                  <a:gd name="connsiteX4" fmla="*/ 29904 w 101336"/>
                  <a:gd name="connsiteY4" fmla="*/ 147994 h 165234"/>
                  <a:gd name="connsiteX5" fmla="*/ 4091 w 101336"/>
                  <a:gd name="connsiteY5" fmla="*/ 32169 h 165234"/>
                  <a:gd name="connsiteX6" fmla="*/ 32095 w 101336"/>
                  <a:gd name="connsiteY6" fmla="*/ 737 h 165234"/>
                  <a:gd name="connsiteX7" fmla="*/ 71433 w 101336"/>
                  <a:gd name="connsiteY7" fmla="*/ 17501 h 16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336" h="165234">
                    <a:moveTo>
                      <a:pt x="71433" y="17501"/>
                    </a:moveTo>
                    <a:cubicBezTo>
                      <a:pt x="98026" y="49781"/>
                      <a:pt x="107608" y="92806"/>
                      <a:pt x="97245" y="133325"/>
                    </a:cubicBezTo>
                    <a:cubicBezTo>
                      <a:pt x="91530" y="151423"/>
                      <a:pt x="81148" y="161901"/>
                      <a:pt x="68671" y="164758"/>
                    </a:cubicBezTo>
                    <a:lnTo>
                      <a:pt x="68004" y="164758"/>
                    </a:lnTo>
                    <a:cubicBezTo>
                      <a:pt x="56098" y="166949"/>
                      <a:pt x="42572" y="161615"/>
                      <a:pt x="29904" y="147994"/>
                    </a:cubicBezTo>
                    <a:cubicBezTo>
                      <a:pt x="3310" y="115714"/>
                      <a:pt x="-6272" y="72689"/>
                      <a:pt x="4091" y="32169"/>
                    </a:cubicBezTo>
                    <a:cubicBezTo>
                      <a:pt x="9711" y="14167"/>
                      <a:pt x="19998" y="3594"/>
                      <a:pt x="32095" y="737"/>
                    </a:cubicBezTo>
                    <a:cubicBezTo>
                      <a:pt x="44191" y="-2121"/>
                      <a:pt x="58574" y="3308"/>
                      <a:pt x="71433" y="17501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139">
                <a:extLst>
                  <a:ext uri="{FF2B5EF4-FFF2-40B4-BE49-F238E27FC236}">
                    <a16:creationId xmlns:a16="http://schemas.microsoft.com/office/drawing/2014/main" id="{583FB551-04F6-451A-A3BC-B138420F6A4C}"/>
                  </a:ext>
                </a:extLst>
              </p:cNvPr>
              <p:cNvSpPr/>
              <p:nvPr/>
            </p:nvSpPr>
            <p:spPr>
              <a:xfrm>
                <a:off x="8718460" y="1240189"/>
                <a:ext cx="101336" cy="165234"/>
              </a:xfrm>
              <a:custGeom>
                <a:avLst/>
                <a:gdLst>
                  <a:gd name="connsiteX0" fmla="*/ 71433 w 101336"/>
                  <a:gd name="connsiteY0" fmla="*/ 17501 h 165234"/>
                  <a:gd name="connsiteX1" fmla="*/ 97245 w 101336"/>
                  <a:gd name="connsiteY1" fmla="*/ 133325 h 165234"/>
                  <a:gd name="connsiteX2" fmla="*/ 68671 w 101336"/>
                  <a:gd name="connsiteY2" fmla="*/ 164758 h 165234"/>
                  <a:gd name="connsiteX3" fmla="*/ 68004 w 101336"/>
                  <a:gd name="connsiteY3" fmla="*/ 164758 h 165234"/>
                  <a:gd name="connsiteX4" fmla="*/ 29904 w 101336"/>
                  <a:gd name="connsiteY4" fmla="*/ 147994 h 165234"/>
                  <a:gd name="connsiteX5" fmla="*/ 4091 w 101336"/>
                  <a:gd name="connsiteY5" fmla="*/ 32169 h 165234"/>
                  <a:gd name="connsiteX6" fmla="*/ 32095 w 101336"/>
                  <a:gd name="connsiteY6" fmla="*/ 737 h 165234"/>
                  <a:gd name="connsiteX7" fmla="*/ 71433 w 101336"/>
                  <a:gd name="connsiteY7" fmla="*/ 17501 h 16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336" h="165234">
                    <a:moveTo>
                      <a:pt x="71433" y="17501"/>
                    </a:moveTo>
                    <a:cubicBezTo>
                      <a:pt x="98026" y="49781"/>
                      <a:pt x="107608" y="92806"/>
                      <a:pt x="97245" y="133325"/>
                    </a:cubicBezTo>
                    <a:cubicBezTo>
                      <a:pt x="91530" y="151423"/>
                      <a:pt x="81148" y="161901"/>
                      <a:pt x="68671" y="164758"/>
                    </a:cubicBezTo>
                    <a:lnTo>
                      <a:pt x="68004" y="164758"/>
                    </a:lnTo>
                    <a:cubicBezTo>
                      <a:pt x="56098" y="166949"/>
                      <a:pt x="42572" y="161615"/>
                      <a:pt x="29904" y="147994"/>
                    </a:cubicBezTo>
                    <a:cubicBezTo>
                      <a:pt x="3310" y="115714"/>
                      <a:pt x="-6272" y="72689"/>
                      <a:pt x="4091" y="32169"/>
                    </a:cubicBezTo>
                    <a:cubicBezTo>
                      <a:pt x="9711" y="14167"/>
                      <a:pt x="19998" y="3594"/>
                      <a:pt x="32095" y="737"/>
                    </a:cubicBezTo>
                    <a:cubicBezTo>
                      <a:pt x="44191" y="-2121"/>
                      <a:pt x="58574" y="3308"/>
                      <a:pt x="71433" y="1750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140">
                <a:extLst>
                  <a:ext uri="{FF2B5EF4-FFF2-40B4-BE49-F238E27FC236}">
                    <a16:creationId xmlns:a16="http://schemas.microsoft.com/office/drawing/2014/main" id="{5BF10BD4-0AD6-4141-B45A-D9FB95DC2E4E}"/>
                  </a:ext>
                </a:extLst>
              </p:cNvPr>
              <p:cNvSpPr/>
              <p:nvPr/>
            </p:nvSpPr>
            <p:spPr>
              <a:xfrm>
                <a:off x="8722438" y="1127292"/>
                <a:ext cx="263859" cy="310326"/>
              </a:xfrm>
              <a:custGeom>
                <a:avLst/>
                <a:gdLst>
                  <a:gd name="connsiteX0" fmla="*/ 194994 w 263859"/>
                  <a:gd name="connsiteY0" fmla="*/ 0 h 310326"/>
                  <a:gd name="connsiteX1" fmla="*/ 193947 w 263859"/>
                  <a:gd name="connsiteY1" fmla="*/ 162879 h 310326"/>
                  <a:gd name="connsiteX2" fmla="*/ 209282 w 263859"/>
                  <a:gd name="connsiteY2" fmla="*/ 216124 h 310326"/>
                  <a:gd name="connsiteX3" fmla="*/ 263860 w 263859"/>
                  <a:gd name="connsiteY3" fmla="*/ 310326 h 310326"/>
                  <a:gd name="connsiteX4" fmla="*/ 123557 w 263859"/>
                  <a:gd name="connsiteY4" fmla="*/ 271464 h 310326"/>
                  <a:gd name="connsiteX5" fmla="*/ 64312 w 263859"/>
                  <a:gd name="connsiteY5" fmla="*/ 274226 h 310326"/>
                  <a:gd name="connsiteX6" fmla="*/ 64312 w 263859"/>
                  <a:gd name="connsiteY6" fmla="*/ 274226 h 310326"/>
                  <a:gd name="connsiteX7" fmla="*/ 29165 w 263859"/>
                  <a:gd name="connsiteY7" fmla="*/ 258891 h 310326"/>
                  <a:gd name="connsiteX8" fmla="*/ 10591 w 263859"/>
                  <a:gd name="connsiteY8" fmla="*/ 228697 h 310326"/>
                  <a:gd name="connsiteX9" fmla="*/ 3352 w 263859"/>
                  <a:gd name="connsiteY9" fmla="*/ 205836 h 310326"/>
                  <a:gd name="connsiteX10" fmla="*/ 4209 w 263859"/>
                  <a:gd name="connsiteY10" fmla="*/ 146781 h 310326"/>
                  <a:gd name="connsiteX11" fmla="*/ 29546 w 263859"/>
                  <a:gd name="connsiteY11" fmla="*/ 118206 h 310326"/>
                  <a:gd name="connsiteX12" fmla="*/ 29546 w 263859"/>
                  <a:gd name="connsiteY12" fmla="*/ 118206 h 310326"/>
                  <a:gd name="connsiteX13" fmla="*/ 84314 w 263859"/>
                  <a:gd name="connsiteY13" fmla="*/ 95536 h 310326"/>
                  <a:gd name="connsiteX14" fmla="*/ 194994 w 263859"/>
                  <a:gd name="connsiteY14" fmla="*/ 0 h 31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3859" h="310326">
                    <a:moveTo>
                      <a:pt x="194994" y="0"/>
                    </a:moveTo>
                    <a:cubicBezTo>
                      <a:pt x="194994" y="0"/>
                      <a:pt x="171658" y="63056"/>
                      <a:pt x="193947" y="162879"/>
                    </a:cubicBezTo>
                    <a:cubicBezTo>
                      <a:pt x="197833" y="180957"/>
                      <a:pt x="202957" y="198750"/>
                      <a:pt x="209282" y="216124"/>
                    </a:cubicBezTo>
                    <a:cubicBezTo>
                      <a:pt x="232904" y="279846"/>
                      <a:pt x="263860" y="310326"/>
                      <a:pt x="263860" y="310326"/>
                    </a:cubicBezTo>
                    <a:cubicBezTo>
                      <a:pt x="221188" y="290229"/>
                      <a:pt x="174230" y="272226"/>
                      <a:pt x="123557" y="271464"/>
                    </a:cubicBezTo>
                    <a:cubicBezTo>
                      <a:pt x="103774" y="271350"/>
                      <a:pt x="84000" y="272274"/>
                      <a:pt x="64312" y="274226"/>
                    </a:cubicBezTo>
                    <a:lnTo>
                      <a:pt x="64312" y="274226"/>
                    </a:lnTo>
                    <a:cubicBezTo>
                      <a:pt x="53263" y="276703"/>
                      <a:pt x="40690" y="271464"/>
                      <a:pt x="29165" y="258891"/>
                    </a:cubicBezTo>
                    <a:cubicBezTo>
                      <a:pt x="21268" y="249976"/>
                      <a:pt x="14992" y="239765"/>
                      <a:pt x="10591" y="228697"/>
                    </a:cubicBezTo>
                    <a:cubicBezTo>
                      <a:pt x="7476" y="221315"/>
                      <a:pt x="5057" y="213666"/>
                      <a:pt x="3352" y="205836"/>
                    </a:cubicBezTo>
                    <a:cubicBezTo>
                      <a:pt x="-1391" y="186396"/>
                      <a:pt x="-1096" y="166069"/>
                      <a:pt x="4209" y="146781"/>
                    </a:cubicBezTo>
                    <a:cubicBezTo>
                      <a:pt x="9353" y="130589"/>
                      <a:pt x="18497" y="120492"/>
                      <a:pt x="29546" y="118206"/>
                    </a:cubicBezTo>
                    <a:lnTo>
                      <a:pt x="29546" y="118206"/>
                    </a:lnTo>
                    <a:cubicBezTo>
                      <a:pt x="48167" y="111577"/>
                      <a:pt x="66455" y="104004"/>
                      <a:pt x="84314" y="95536"/>
                    </a:cubicBezTo>
                    <a:cubicBezTo>
                      <a:pt x="130034" y="73248"/>
                      <a:pt x="164705" y="36290"/>
                      <a:pt x="194994" y="0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149">
                <a:extLst>
                  <a:ext uri="{FF2B5EF4-FFF2-40B4-BE49-F238E27FC236}">
                    <a16:creationId xmlns:a16="http://schemas.microsoft.com/office/drawing/2014/main" id="{6E6ECACD-CEFD-4F3B-9C66-A8E2BB44639B}"/>
                  </a:ext>
                </a:extLst>
              </p:cNvPr>
              <p:cNvSpPr/>
              <p:nvPr/>
            </p:nvSpPr>
            <p:spPr>
              <a:xfrm>
                <a:off x="8722438" y="1127292"/>
                <a:ext cx="263859" cy="310326"/>
              </a:xfrm>
              <a:custGeom>
                <a:avLst/>
                <a:gdLst>
                  <a:gd name="connsiteX0" fmla="*/ 194994 w 263859"/>
                  <a:gd name="connsiteY0" fmla="*/ 0 h 310326"/>
                  <a:gd name="connsiteX1" fmla="*/ 193947 w 263859"/>
                  <a:gd name="connsiteY1" fmla="*/ 162879 h 310326"/>
                  <a:gd name="connsiteX2" fmla="*/ 209282 w 263859"/>
                  <a:gd name="connsiteY2" fmla="*/ 216124 h 310326"/>
                  <a:gd name="connsiteX3" fmla="*/ 263860 w 263859"/>
                  <a:gd name="connsiteY3" fmla="*/ 310326 h 310326"/>
                  <a:gd name="connsiteX4" fmla="*/ 123557 w 263859"/>
                  <a:gd name="connsiteY4" fmla="*/ 271464 h 310326"/>
                  <a:gd name="connsiteX5" fmla="*/ 64312 w 263859"/>
                  <a:gd name="connsiteY5" fmla="*/ 274226 h 310326"/>
                  <a:gd name="connsiteX6" fmla="*/ 64312 w 263859"/>
                  <a:gd name="connsiteY6" fmla="*/ 274226 h 310326"/>
                  <a:gd name="connsiteX7" fmla="*/ 29165 w 263859"/>
                  <a:gd name="connsiteY7" fmla="*/ 258891 h 310326"/>
                  <a:gd name="connsiteX8" fmla="*/ 10591 w 263859"/>
                  <a:gd name="connsiteY8" fmla="*/ 228697 h 310326"/>
                  <a:gd name="connsiteX9" fmla="*/ 3352 w 263859"/>
                  <a:gd name="connsiteY9" fmla="*/ 205836 h 310326"/>
                  <a:gd name="connsiteX10" fmla="*/ 4209 w 263859"/>
                  <a:gd name="connsiteY10" fmla="*/ 146781 h 310326"/>
                  <a:gd name="connsiteX11" fmla="*/ 29546 w 263859"/>
                  <a:gd name="connsiteY11" fmla="*/ 118206 h 310326"/>
                  <a:gd name="connsiteX12" fmla="*/ 29546 w 263859"/>
                  <a:gd name="connsiteY12" fmla="*/ 118206 h 310326"/>
                  <a:gd name="connsiteX13" fmla="*/ 84314 w 263859"/>
                  <a:gd name="connsiteY13" fmla="*/ 95536 h 310326"/>
                  <a:gd name="connsiteX14" fmla="*/ 194994 w 263859"/>
                  <a:gd name="connsiteY14" fmla="*/ 0 h 31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3859" h="310326">
                    <a:moveTo>
                      <a:pt x="194994" y="0"/>
                    </a:moveTo>
                    <a:cubicBezTo>
                      <a:pt x="194994" y="0"/>
                      <a:pt x="171658" y="63056"/>
                      <a:pt x="193947" y="162879"/>
                    </a:cubicBezTo>
                    <a:cubicBezTo>
                      <a:pt x="197833" y="180957"/>
                      <a:pt x="202957" y="198750"/>
                      <a:pt x="209282" y="216124"/>
                    </a:cubicBezTo>
                    <a:cubicBezTo>
                      <a:pt x="232904" y="279846"/>
                      <a:pt x="263860" y="310326"/>
                      <a:pt x="263860" y="310326"/>
                    </a:cubicBezTo>
                    <a:cubicBezTo>
                      <a:pt x="221188" y="290229"/>
                      <a:pt x="174230" y="272226"/>
                      <a:pt x="123557" y="271464"/>
                    </a:cubicBezTo>
                    <a:cubicBezTo>
                      <a:pt x="103774" y="271350"/>
                      <a:pt x="84000" y="272274"/>
                      <a:pt x="64312" y="274226"/>
                    </a:cubicBezTo>
                    <a:lnTo>
                      <a:pt x="64312" y="274226"/>
                    </a:lnTo>
                    <a:cubicBezTo>
                      <a:pt x="53263" y="276703"/>
                      <a:pt x="40690" y="271464"/>
                      <a:pt x="29165" y="258891"/>
                    </a:cubicBezTo>
                    <a:cubicBezTo>
                      <a:pt x="21268" y="249976"/>
                      <a:pt x="14992" y="239765"/>
                      <a:pt x="10591" y="228697"/>
                    </a:cubicBezTo>
                    <a:cubicBezTo>
                      <a:pt x="7476" y="221315"/>
                      <a:pt x="5057" y="213666"/>
                      <a:pt x="3352" y="205836"/>
                    </a:cubicBezTo>
                    <a:cubicBezTo>
                      <a:pt x="-1391" y="186396"/>
                      <a:pt x="-1096" y="166069"/>
                      <a:pt x="4209" y="146781"/>
                    </a:cubicBezTo>
                    <a:cubicBezTo>
                      <a:pt x="9353" y="130589"/>
                      <a:pt x="18497" y="120492"/>
                      <a:pt x="29546" y="118206"/>
                    </a:cubicBezTo>
                    <a:lnTo>
                      <a:pt x="29546" y="118206"/>
                    </a:lnTo>
                    <a:cubicBezTo>
                      <a:pt x="48167" y="111577"/>
                      <a:pt x="66455" y="104004"/>
                      <a:pt x="84314" y="95536"/>
                    </a:cubicBezTo>
                    <a:cubicBezTo>
                      <a:pt x="130034" y="73248"/>
                      <a:pt x="164705" y="36290"/>
                      <a:pt x="194994" y="0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150">
                <a:extLst>
                  <a:ext uri="{FF2B5EF4-FFF2-40B4-BE49-F238E27FC236}">
                    <a16:creationId xmlns:a16="http://schemas.microsoft.com/office/drawing/2014/main" id="{2345E851-5C3A-4EF6-8F2F-D38B5B60CC20}"/>
                  </a:ext>
                </a:extLst>
              </p:cNvPr>
              <p:cNvSpPr/>
              <p:nvPr/>
            </p:nvSpPr>
            <p:spPr>
              <a:xfrm>
                <a:off x="8733029" y="1334212"/>
                <a:ext cx="253268" cy="103406"/>
              </a:xfrm>
              <a:custGeom>
                <a:avLst/>
                <a:gdLst>
                  <a:gd name="connsiteX0" fmla="*/ 198690 w 253268"/>
                  <a:gd name="connsiteY0" fmla="*/ 9204 h 103406"/>
                  <a:gd name="connsiteX1" fmla="*/ 253268 w 253268"/>
                  <a:gd name="connsiteY1" fmla="*/ 103406 h 103406"/>
                  <a:gd name="connsiteX2" fmla="*/ 112966 w 253268"/>
                  <a:gd name="connsiteY2" fmla="*/ 64544 h 103406"/>
                  <a:gd name="connsiteX3" fmla="*/ 53721 w 253268"/>
                  <a:gd name="connsiteY3" fmla="*/ 67307 h 103406"/>
                  <a:gd name="connsiteX4" fmla="*/ 53721 w 253268"/>
                  <a:gd name="connsiteY4" fmla="*/ 67307 h 103406"/>
                  <a:gd name="connsiteX5" fmla="*/ 18573 w 253268"/>
                  <a:gd name="connsiteY5" fmla="*/ 51971 h 103406"/>
                  <a:gd name="connsiteX6" fmla="*/ 0 w 253268"/>
                  <a:gd name="connsiteY6" fmla="*/ 21777 h 103406"/>
                  <a:gd name="connsiteX7" fmla="*/ 198690 w 253268"/>
                  <a:gd name="connsiteY7" fmla="*/ 9204 h 10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268" h="103406">
                    <a:moveTo>
                      <a:pt x="198690" y="9204"/>
                    </a:moveTo>
                    <a:cubicBezTo>
                      <a:pt x="222312" y="72926"/>
                      <a:pt x="253268" y="103406"/>
                      <a:pt x="253268" y="103406"/>
                    </a:cubicBezTo>
                    <a:cubicBezTo>
                      <a:pt x="210597" y="83309"/>
                      <a:pt x="163639" y="65306"/>
                      <a:pt x="112966" y="64544"/>
                    </a:cubicBezTo>
                    <a:cubicBezTo>
                      <a:pt x="93183" y="64430"/>
                      <a:pt x="73409" y="65354"/>
                      <a:pt x="53721" y="67307"/>
                    </a:cubicBezTo>
                    <a:lnTo>
                      <a:pt x="53721" y="67307"/>
                    </a:lnTo>
                    <a:cubicBezTo>
                      <a:pt x="42672" y="69783"/>
                      <a:pt x="30099" y="64544"/>
                      <a:pt x="18573" y="51971"/>
                    </a:cubicBezTo>
                    <a:cubicBezTo>
                      <a:pt x="10677" y="43056"/>
                      <a:pt x="4400" y="32845"/>
                      <a:pt x="0" y="21777"/>
                    </a:cubicBezTo>
                    <a:cubicBezTo>
                      <a:pt x="48768" y="7299"/>
                      <a:pt x="131159" y="-11561"/>
                      <a:pt x="198690" y="9204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154">
                <a:extLst>
                  <a:ext uri="{FF2B5EF4-FFF2-40B4-BE49-F238E27FC236}">
                    <a16:creationId xmlns:a16="http://schemas.microsoft.com/office/drawing/2014/main" id="{62324469-4B14-4935-B8D1-167C41AE4339}"/>
                  </a:ext>
                </a:extLst>
              </p:cNvPr>
              <p:cNvSpPr/>
              <p:nvPr/>
            </p:nvSpPr>
            <p:spPr>
              <a:xfrm>
                <a:off x="8888576" y="1072911"/>
                <a:ext cx="241630" cy="392953"/>
              </a:xfrm>
              <a:custGeom>
                <a:avLst/>
                <a:gdLst>
                  <a:gd name="connsiteX0" fmla="*/ 169539 w 241630"/>
                  <a:gd name="connsiteY0" fmla="*/ 40951 h 392953"/>
                  <a:gd name="connsiteX1" fmla="*/ 228880 w 241630"/>
                  <a:gd name="connsiteY1" fmla="*/ 153156 h 392953"/>
                  <a:gd name="connsiteX2" fmla="*/ 228880 w 241630"/>
                  <a:gd name="connsiteY2" fmla="*/ 153156 h 392953"/>
                  <a:gd name="connsiteX3" fmla="*/ 231261 w 241630"/>
                  <a:gd name="connsiteY3" fmla="*/ 316606 h 392953"/>
                  <a:gd name="connsiteX4" fmla="*/ 72099 w 241630"/>
                  <a:gd name="connsiteY4" fmla="*/ 352039 h 392953"/>
                  <a:gd name="connsiteX5" fmla="*/ 35809 w 241630"/>
                  <a:gd name="connsiteY5" fmla="*/ 298699 h 392953"/>
                  <a:gd name="connsiteX6" fmla="*/ 281 w 241630"/>
                  <a:gd name="connsiteY6" fmla="*/ 134106 h 392953"/>
                  <a:gd name="connsiteX7" fmla="*/ 2377 w 241630"/>
                  <a:gd name="connsiteY7" fmla="*/ 111341 h 392953"/>
                  <a:gd name="connsiteX8" fmla="*/ 3901 w 241630"/>
                  <a:gd name="connsiteY8" fmla="*/ 101816 h 392953"/>
                  <a:gd name="connsiteX9" fmla="*/ 3901 w 241630"/>
                  <a:gd name="connsiteY9" fmla="*/ 101816 h 392953"/>
                  <a:gd name="connsiteX10" fmla="*/ 6663 w 241630"/>
                  <a:gd name="connsiteY10" fmla="*/ 89052 h 392953"/>
                  <a:gd name="connsiteX11" fmla="*/ 10187 w 241630"/>
                  <a:gd name="connsiteY11" fmla="*/ 76289 h 392953"/>
                  <a:gd name="connsiteX12" fmla="*/ 169539 w 241630"/>
                  <a:gd name="connsiteY12" fmla="*/ 40951 h 39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630" h="392953">
                    <a:moveTo>
                      <a:pt x="169539" y="40951"/>
                    </a:moveTo>
                    <a:cubicBezTo>
                      <a:pt x="197657" y="73317"/>
                      <a:pt x="217955" y="111703"/>
                      <a:pt x="228880" y="153156"/>
                    </a:cubicBezTo>
                    <a:lnTo>
                      <a:pt x="228880" y="153156"/>
                    </a:lnTo>
                    <a:cubicBezTo>
                      <a:pt x="244406" y="208306"/>
                      <a:pt x="246406" y="268314"/>
                      <a:pt x="231261" y="316606"/>
                    </a:cubicBezTo>
                    <a:cubicBezTo>
                      <a:pt x="204210" y="402331"/>
                      <a:pt x="133059" y="418333"/>
                      <a:pt x="72099" y="352039"/>
                    </a:cubicBezTo>
                    <a:cubicBezTo>
                      <a:pt x="57659" y="335970"/>
                      <a:pt x="45448" y="318035"/>
                      <a:pt x="35809" y="298699"/>
                    </a:cubicBezTo>
                    <a:cubicBezTo>
                      <a:pt x="10177" y="247740"/>
                      <a:pt x="-2053" y="191094"/>
                      <a:pt x="281" y="134106"/>
                    </a:cubicBezTo>
                    <a:cubicBezTo>
                      <a:pt x="281" y="126390"/>
                      <a:pt x="1329" y="118770"/>
                      <a:pt x="2377" y="111341"/>
                    </a:cubicBezTo>
                    <a:cubicBezTo>
                      <a:pt x="2853" y="108198"/>
                      <a:pt x="3329" y="105149"/>
                      <a:pt x="3901" y="101816"/>
                    </a:cubicBezTo>
                    <a:lnTo>
                      <a:pt x="3901" y="101816"/>
                    </a:lnTo>
                    <a:cubicBezTo>
                      <a:pt x="4758" y="97529"/>
                      <a:pt x="5615" y="93243"/>
                      <a:pt x="6663" y="89052"/>
                    </a:cubicBezTo>
                    <a:cubicBezTo>
                      <a:pt x="7710" y="84861"/>
                      <a:pt x="8853" y="80480"/>
                      <a:pt x="10187" y="76289"/>
                    </a:cubicBezTo>
                    <a:cubicBezTo>
                      <a:pt x="37333" y="-9437"/>
                      <a:pt x="108580" y="-25344"/>
                      <a:pt x="169539" y="40951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155">
                <a:extLst>
                  <a:ext uri="{FF2B5EF4-FFF2-40B4-BE49-F238E27FC236}">
                    <a16:creationId xmlns:a16="http://schemas.microsoft.com/office/drawing/2014/main" id="{97AEEDAE-9064-4E4A-B554-73F612C00486}"/>
                  </a:ext>
                </a:extLst>
              </p:cNvPr>
              <p:cNvSpPr/>
              <p:nvPr/>
            </p:nvSpPr>
            <p:spPr>
              <a:xfrm>
                <a:off x="8924385" y="1226067"/>
                <a:ext cx="205821" cy="239798"/>
              </a:xfrm>
              <a:custGeom>
                <a:avLst/>
                <a:gdLst>
                  <a:gd name="connsiteX0" fmla="*/ 193071 w 205821"/>
                  <a:gd name="connsiteY0" fmla="*/ 0 h 239798"/>
                  <a:gd name="connsiteX1" fmla="*/ 195452 w 205821"/>
                  <a:gd name="connsiteY1" fmla="*/ 163450 h 239798"/>
                  <a:gd name="connsiteX2" fmla="*/ 36290 w 205821"/>
                  <a:gd name="connsiteY2" fmla="*/ 198883 h 239798"/>
                  <a:gd name="connsiteX3" fmla="*/ 0 w 205821"/>
                  <a:gd name="connsiteY3" fmla="*/ 145543 h 239798"/>
                  <a:gd name="connsiteX4" fmla="*/ 0 w 205821"/>
                  <a:gd name="connsiteY4" fmla="*/ 145543 h 239798"/>
                  <a:gd name="connsiteX5" fmla="*/ 35337 w 205821"/>
                  <a:gd name="connsiteY5" fmla="*/ 136018 h 239798"/>
                  <a:gd name="connsiteX6" fmla="*/ 67532 w 205821"/>
                  <a:gd name="connsiteY6" fmla="*/ 183643 h 239798"/>
                  <a:gd name="connsiteX7" fmla="*/ 120681 w 205821"/>
                  <a:gd name="connsiteY7" fmla="*/ 216886 h 239798"/>
                  <a:gd name="connsiteX8" fmla="*/ 160495 w 205821"/>
                  <a:gd name="connsiteY8" fmla="*/ 204122 h 239798"/>
                  <a:gd name="connsiteX9" fmla="*/ 187737 w 205821"/>
                  <a:gd name="connsiteY9" fmla="*/ 156497 h 239798"/>
                  <a:gd name="connsiteX10" fmla="*/ 187737 w 205821"/>
                  <a:gd name="connsiteY10" fmla="*/ 15240 h 239798"/>
                  <a:gd name="connsiteX11" fmla="*/ 193071 w 205821"/>
                  <a:gd name="connsiteY11" fmla="*/ 0 h 2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5821" h="239798">
                    <a:moveTo>
                      <a:pt x="193071" y="0"/>
                    </a:moveTo>
                    <a:cubicBezTo>
                      <a:pt x="208596" y="55150"/>
                      <a:pt x="210597" y="115158"/>
                      <a:pt x="195452" y="163450"/>
                    </a:cubicBezTo>
                    <a:cubicBezTo>
                      <a:pt x="168401" y="249176"/>
                      <a:pt x="97250" y="265178"/>
                      <a:pt x="36290" y="198883"/>
                    </a:cubicBezTo>
                    <a:cubicBezTo>
                      <a:pt x="21850" y="182815"/>
                      <a:pt x="9639" y="164879"/>
                      <a:pt x="0" y="145543"/>
                    </a:cubicBezTo>
                    <a:lnTo>
                      <a:pt x="0" y="145543"/>
                    </a:lnTo>
                    <a:cubicBezTo>
                      <a:pt x="11716" y="150591"/>
                      <a:pt x="36957" y="150020"/>
                      <a:pt x="35337" y="136018"/>
                    </a:cubicBezTo>
                    <a:cubicBezTo>
                      <a:pt x="43881" y="153268"/>
                      <a:pt x="54711" y="169279"/>
                      <a:pt x="67532" y="183643"/>
                    </a:cubicBezTo>
                    <a:cubicBezTo>
                      <a:pt x="81076" y="200312"/>
                      <a:pt x="99774" y="211999"/>
                      <a:pt x="120681" y="216886"/>
                    </a:cubicBezTo>
                    <a:cubicBezTo>
                      <a:pt x="135235" y="219257"/>
                      <a:pt x="150037" y="214514"/>
                      <a:pt x="160495" y="204122"/>
                    </a:cubicBezTo>
                    <a:cubicBezTo>
                      <a:pt x="173564" y="190892"/>
                      <a:pt x="182955" y="174470"/>
                      <a:pt x="187737" y="156497"/>
                    </a:cubicBezTo>
                    <a:cubicBezTo>
                      <a:pt x="200596" y="115539"/>
                      <a:pt x="199738" y="63913"/>
                      <a:pt x="187737" y="15240"/>
                    </a:cubicBezTo>
                    <a:cubicBezTo>
                      <a:pt x="187737" y="14859"/>
                      <a:pt x="194118" y="14573"/>
                      <a:pt x="193071" y="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156">
                <a:extLst>
                  <a:ext uri="{FF2B5EF4-FFF2-40B4-BE49-F238E27FC236}">
                    <a16:creationId xmlns:a16="http://schemas.microsoft.com/office/drawing/2014/main" id="{4628ECBE-CE13-4F07-A82C-5500D1BE208C}"/>
                  </a:ext>
                </a:extLst>
              </p:cNvPr>
              <p:cNvSpPr/>
              <p:nvPr/>
            </p:nvSpPr>
            <p:spPr>
              <a:xfrm>
                <a:off x="8925230" y="1090607"/>
                <a:ext cx="196002" cy="352755"/>
              </a:xfrm>
              <a:custGeom>
                <a:avLst/>
                <a:gdLst>
                  <a:gd name="connsiteX0" fmla="*/ 129170 w 196002"/>
                  <a:gd name="connsiteY0" fmla="*/ 33733 h 352755"/>
                  <a:gd name="connsiteX1" fmla="*/ 186892 w 196002"/>
                  <a:gd name="connsiteY1" fmla="*/ 150510 h 352755"/>
                  <a:gd name="connsiteX2" fmla="*/ 186892 w 196002"/>
                  <a:gd name="connsiteY2" fmla="*/ 291766 h 352755"/>
                  <a:gd name="connsiteX3" fmla="*/ 159650 w 196002"/>
                  <a:gd name="connsiteY3" fmla="*/ 339392 h 352755"/>
                  <a:gd name="connsiteX4" fmla="*/ 119836 w 196002"/>
                  <a:gd name="connsiteY4" fmla="*/ 352155 h 352755"/>
                  <a:gd name="connsiteX5" fmla="*/ 66687 w 196002"/>
                  <a:gd name="connsiteY5" fmla="*/ 318913 h 352755"/>
                  <a:gd name="connsiteX6" fmla="*/ 34492 w 196002"/>
                  <a:gd name="connsiteY6" fmla="*/ 271288 h 352755"/>
                  <a:gd name="connsiteX7" fmla="*/ 24967 w 196002"/>
                  <a:gd name="connsiteY7" fmla="*/ 250428 h 352755"/>
                  <a:gd name="connsiteX8" fmla="*/ 11633 w 196002"/>
                  <a:gd name="connsiteY8" fmla="*/ 211280 h 352755"/>
                  <a:gd name="connsiteX9" fmla="*/ 9537 w 196002"/>
                  <a:gd name="connsiteY9" fmla="*/ 202993 h 352755"/>
                  <a:gd name="connsiteX10" fmla="*/ 6394 w 196002"/>
                  <a:gd name="connsiteY10" fmla="*/ 189182 h 352755"/>
                  <a:gd name="connsiteX11" fmla="*/ 393 w 196002"/>
                  <a:gd name="connsiteY11" fmla="*/ 141556 h 352755"/>
                  <a:gd name="connsiteX12" fmla="*/ 393 w 196002"/>
                  <a:gd name="connsiteY12" fmla="*/ 141556 h 352755"/>
                  <a:gd name="connsiteX13" fmla="*/ 393 w 196002"/>
                  <a:gd name="connsiteY13" fmla="*/ 110600 h 352755"/>
                  <a:gd name="connsiteX14" fmla="*/ 2774 w 196002"/>
                  <a:gd name="connsiteY14" fmla="*/ 89359 h 352755"/>
                  <a:gd name="connsiteX15" fmla="*/ 4298 w 196002"/>
                  <a:gd name="connsiteY15" fmla="*/ 80691 h 352755"/>
                  <a:gd name="connsiteX16" fmla="*/ 6584 w 196002"/>
                  <a:gd name="connsiteY16" fmla="*/ 70595 h 352755"/>
                  <a:gd name="connsiteX17" fmla="*/ 9251 w 196002"/>
                  <a:gd name="connsiteY17" fmla="*/ 61070 h 352755"/>
                  <a:gd name="connsiteX18" fmla="*/ 36493 w 196002"/>
                  <a:gd name="connsiteY18" fmla="*/ 13444 h 352755"/>
                  <a:gd name="connsiteX19" fmla="*/ 129170 w 196002"/>
                  <a:gd name="connsiteY19" fmla="*/ 33733 h 35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002" h="352755">
                    <a:moveTo>
                      <a:pt x="129170" y="33733"/>
                    </a:moveTo>
                    <a:cubicBezTo>
                      <a:pt x="157726" y="67318"/>
                      <a:pt x="177548" y="107428"/>
                      <a:pt x="186892" y="150510"/>
                    </a:cubicBezTo>
                    <a:cubicBezTo>
                      <a:pt x="198607" y="199183"/>
                      <a:pt x="199465" y="250809"/>
                      <a:pt x="186892" y="291766"/>
                    </a:cubicBezTo>
                    <a:cubicBezTo>
                      <a:pt x="182110" y="309740"/>
                      <a:pt x="172718" y="326161"/>
                      <a:pt x="159650" y="339392"/>
                    </a:cubicBezTo>
                    <a:cubicBezTo>
                      <a:pt x="149192" y="349784"/>
                      <a:pt x="134390" y="354527"/>
                      <a:pt x="119836" y="352155"/>
                    </a:cubicBezTo>
                    <a:cubicBezTo>
                      <a:pt x="98929" y="347269"/>
                      <a:pt x="80231" y="335582"/>
                      <a:pt x="66687" y="318913"/>
                    </a:cubicBezTo>
                    <a:cubicBezTo>
                      <a:pt x="53866" y="304549"/>
                      <a:pt x="43036" y="288538"/>
                      <a:pt x="34492" y="271288"/>
                    </a:cubicBezTo>
                    <a:cubicBezTo>
                      <a:pt x="30968" y="264620"/>
                      <a:pt x="27730" y="257572"/>
                      <a:pt x="24967" y="250428"/>
                    </a:cubicBezTo>
                    <a:cubicBezTo>
                      <a:pt x="19672" y="237683"/>
                      <a:pt x="15214" y="224605"/>
                      <a:pt x="11633" y="211280"/>
                    </a:cubicBezTo>
                    <a:cubicBezTo>
                      <a:pt x="10870" y="208518"/>
                      <a:pt x="10204" y="205755"/>
                      <a:pt x="9537" y="202993"/>
                    </a:cubicBezTo>
                    <a:cubicBezTo>
                      <a:pt x="8394" y="198421"/>
                      <a:pt x="7346" y="193468"/>
                      <a:pt x="6394" y="189182"/>
                    </a:cubicBezTo>
                    <a:cubicBezTo>
                      <a:pt x="3184" y="173484"/>
                      <a:pt x="1183" y="157558"/>
                      <a:pt x="393" y="141556"/>
                    </a:cubicBezTo>
                    <a:lnTo>
                      <a:pt x="393" y="141556"/>
                    </a:lnTo>
                    <a:cubicBezTo>
                      <a:pt x="-131" y="131241"/>
                      <a:pt x="-131" y="120916"/>
                      <a:pt x="393" y="110600"/>
                    </a:cubicBezTo>
                    <a:cubicBezTo>
                      <a:pt x="869" y="103361"/>
                      <a:pt x="1726" y="96217"/>
                      <a:pt x="2774" y="89359"/>
                    </a:cubicBezTo>
                    <a:cubicBezTo>
                      <a:pt x="2774" y="86406"/>
                      <a:pt x="3727" y="83549"/>
                      <a:pt x="4298" y="80691"/>
                    </a:cubicBezTo>
                    <a:cubicBezTo>
                      <a:pt x="4870" y="77834"/>
                      <a:pt x="5727" y="73928"/>
                      <a:pt x="6584" y="70595"/>
                    </a:cubicBezTo>
                    <a:cubicBezTo>
                      <a:pt x="7442" y="67261"/>
                      <a:pt x="8299" y="64213"/>
                      <a:pt x="9251" y="61070"/>
                    </a:cubicBezTo>
                    <a:cubicBezTo>
                      <a:pt x="14033" y="43096"/>
                      <a:pt x="23424" y="26675"/>
                      <a:pt x="36493" y="13444"/>
                    </a:cubicBezTo>
                    <a:cubicBezTo>
                      <a:pt x="61353" y="-10083"/>
                      <a:pt x="96119" y="-2367"/>
                      <a:pt x="129170" y="33733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157">
                <a:extLst>
                  <a:ext uri="{FF2B5EF4-FFF2-40B4-BE49-F238E27FC236}">
                    <a16:creationId xmlns:a16="http://schemas.microsoft.com/office/drawing/2014/main" id="{D3DED4E0-1A58-4C4D-9F3E-C197A1B59B5B}"/>
                  </a:ext>
                </a:extLst>
              </p:cNvPr>
              <p:cNvSpPr/>
              <p:nvPr/>
            </p:nvSpPr>
            <p:spPr>
              <a:xfrm>
                <a:off x="8925230" y="1090607"/>
                <a:ext cx="196002" cy="352755"/>
              </a:xfrm>
              <a:custGeom>
                <a:avLst/>
                <a:gdLst>
                  <a:gd name="connsiteX0" fmla="*/ 129170 w 196002"/>
                  <a:gd name="connsiteY0" fmla="*/ 33733 h 352755"/>
                  <a:gd name="connsiteX1" fmla="*/ 186892 w 196002"/>
                  <a:gd name="connsiteY1" fmla="*/ 150510 h 352755"/>
                  <a:gd name="connsiteX2" fmla="*/ 186892 w 196002"/>
                  <a:gd name="connsiteY2" fmla="*/ 291766 h 352755"/>
                  <a:gd name="connsiteX3" fmla="*/ 159650 w 196002"/>
                  <a:gd name="connsiteY3" fmla="*/ 339392 h 352755"/>
                  <a:gd name="connsiteX4" fmla="*/ 119836 w 196002"/>
                  <a:gd name="connsiteY4" fmla="*/ 352155 h 352755"/>
                  <a:gd name="connsiteX5" fmla="*/ 66687 w 196002"/>
                  <a:gd name="connsiteY5" fmla="*/ 318913 h 352755"/>
                  <a:gd name="connsiteX6" fmla="*/ 34492 w 196002"/>
                  <a:gd name="connsiteY6" fmla="*/ 271288 h 352755"/>
                  <a:gd name="connsiteX7" fmla="*/ 24967 w 196002"/>
                  <a:gd name="connsiteY7" fmla="*/ 250428 h 352755"/>
                  <a:gd name="connsiteX8" fmla="*/ 11633 w 196002"/>
                  <a:gd name="connsiteY8" fmla="*/ 211280 h 352755"/>
                  <a:gd name="connsiteX9" fmla="*/ 9537 w 196002"/>
                  <a:gd name="connsiteY9" fmla="*/ 202993 h 352755"/>
                  <a:gd name="connsiteX10" fmla="*/ 6394 w 196002"/>
                  <a:gd name="connsiteY10" fmla="*/ 189182 h 352755"/>
                  <a:gd name="connsiteX11" fmla="*/ 393 w 196002"/>
                  <a:gd name="connsiteY11" fmla="*/ 141556 h 352755"/>
                  <a:gd name="connsiteX12" fmla="*/ 393 w 196002"/>
                  <a:gd name="connsiteY12" fmla="*/ 141556 h 352755"/>
                  <a:gd name="connsiteX13" fmla="*/ 393 w 196002"/>
                  <a:gd name="connsiteY13" fmla="*/ 110600 h 352755"/>
                  <a:gd name="connsiteX14" fmla="*/ 2774 w 196002"/>
                  <a:gd name="connsiteY14" fmla="*/ 89359 h 352755"/>
                  <a:gd name="connsiteX15" fmla="*/ 4298 w 196002"/>
                  <a:gd name="connsiteY15" fmla="*/ 80691 h 352755"/>
                  <a:gd name="connsiteX16" fmla="*/ 6584 w 196002"/>
                  <a:gd name="connsiteY16" fmla="*/ 70595 h 352755"/>
                  <a:gd name="connsiteX17" fmla="*/ 9251 w 196002"/>
                  <a:gd name="connsiteY17" fmla="*/ 61070 h 352755"/>
                  <a:gd name="connsiteX18" fmla="*/ 36493 w 196002"/>
                  <a:gd name="connsiteY18" fmla="*/ 13444 h 352755"/>
                  <a:gd name="connsiteX19" fmla="*/ 129170 w 196002"/>
                  <a:gd name="connsiteY19" fmla="*/ 33733 h 35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002" h="352755">
                    <a:moveTo>
                      <a:pt x="129170" y="33733"/>
                    </a:moveTo>
                    <a:cubicBezTo>
                      <a:pt x="157726" y="67318"/>
                      <a:pt x="177548" y="107428"/>
                      <a:pt x="186892" y="150510"/>
                    </a:cubicBezTo>
                    <a:cubicBezTo>
                      <a:pt x="198607" y="199183"/>
                      <a:pt x="199465" y="250809"/>
                      <a:pt x="186892" y="291766"/>
                    </a:cubicBezTo>
                    <a:cubicBezTo>
                      <a:pt x="182110" y="309740"/>
                      <a:pt x="172718" y="326161"/>
                      <a:pt x="159650" y="339392"/>
                    </a:cubicBezTo>
                    <a:cubicBezTo>
                      <a:pt x="149192" y="349784"/>
                      <a:pt x="134390" y="354527"/>
                      <a:pt x="119836" y="352155"/>
                    </a:cubicBezTo>
                    <a:cubicBezTo>
                      <a:pt x="98929" y="347269"/>
                      <a:pt x="80231" y="335582"/>
                      <a:pt x="66687" y="318913"/>
                    </a:cubicBezTo>
                    <a:cubicBezTo>
                      <a:pt x="53866" y="304549"/>
                      <a:pt x="43036" y="288538"/>
                      <a:pt x="34492" y="271288"/>
                    </a:cubicBezTo>
                    <a:cubicBezTo>
                      <a:pt x="30968" y="264620"/>
                      <a:pt x="27730" y="257572"/>
                      <a:pt x="24967" y="250428"/>
                    </a:cubicBezTo>
                    <a:cubicBezTo>
                      <a:pt x="19672" y="237683"/>
                      <a:pt x="15214" y="224605"/>
                      <a:pt x="11633" y="211280"/>
                    </a:cubicBezTo>
                    <a:cubicBezTo>
                      <a:pt x="10870" y="208518"/>
                      <a:pt x="10204" y="205755"/>
                      <a:pt x="9537" y="202993"/>
                    </a:cubicBezTo>
                    <a:cubicBezTo>
                      <a:pt x="8394" y="198421"/>
                      <a:pt x="7346" y="193468"/>
                      <a:pt x="6394" y="189182"/>
                    </a:cubicBezTo>
                    <a:cubicBezTo>
                      <a:pt x="3184" y="173484"/>
                      <a:pt x="1183" y="157558"/>
                      <a:pt x="393" y="141556"/>
                    </a:cubicBezTo>
                    <a:lnTo>
                      <a:pt x="393" y="141556"/>
                    </a:lnTo>
                    <a:cubicBezTo>
                      <a:pt x="-131" y="131241"/>
                      <a:pt x="-131" y="120916"/>
                      <a:pt x="393" y="110600"/>
                    </a:cubicBezTo>
                    <a:cubicBezTo>
                      <a:pt x="869" y="103361"/>
                      <a:pt x="1726" y="96217"/>
                      <a:pt x="2774" y="89359"/>
                    </a:cubicBezTo>
                    <a:cubicBezTo>
                      <a:pt x="2774" y="86406"/>
                      <a:pt x="3727" y="83549"/>
                      <a:pt x="4298" y="80691"/>
                    </a:cubicBezTo>
                    <a:cubicBezTo>
                      <a:pt x="4870" y="77834"/>
                      <a:pt x="5727" y="73928"/>
                      <a:pt x="6584" y="70595"/>
                    </a:cubicBezTo>
                    <a:cubicBezTo>
                      <a:pt x="7442" y="67261"/>
                      <a:pt x="8299" y="64213"/>
                      <a:pt x="9251" y="61070"/>
                    </a:cubicBezTo>
                    <a:cubicBezTo>
                      <a:pt x="14033" y="43096"/>
                      <a:pt x="23424" y="26675"/>
                      <a:pt x="36493" y="13444"/>
                    </a:cubicBezTo>
                    <a:cubicBezTo>
                      <a:pt x="61353" y="-10083"/>
                      <a:pt x="96119" y="-2367"/>
                      <a:pt x="129170" y="33733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158">
                <a:extLst>
                  <a:ext uri="{FF2B5EF4-FFF2-40B4-BE49-F238E27FC236}">
                    <a16:creationId xmlns:a16="http://schemas.microsoft.com/office/drawing/2014/main" id="{D5C0DC61-8C37-4BDF-9E44-45E4073D9999}"/>
                  </a:ext>
                </a:extLst>
              </p:cNvPr>
              <p:cNvSpPr/>
              <p:nvPr/>
            </p:nvSpPr>
            <p:spPr>
              <a:xfrm>
                <a:off x="8925242" y="1218447"/>
                <a:ext cx="99249" cy="129445"/>
              </a:xfrm>
              <a:custGeom>
                <a:avLst/>
                <a:gdLst>
                  <a:gd name="connsiteX0" fmla="*/ 77057 w 99249"/>
                  <a:gd name="connsiteY0" fmla="*/ 0 h 129445"/>
                  <a:gd name="connsiteX1" fmla="*/ 99250 w 99249"/>
                  <a:gd name="connsiteY1" fmla="*/ 95251 h 129445"/>
                  <a:gd name="connsiteX2" fmla="*/ 27527 w 99249"/>
                  <a:gd name="connsiteY2" fmla="*/ 129445 h 129445"/>
                  <a:gd name="connsiteX3" fmla="*/ 24479 w 99249"/>
                  <a:gd name="connsiteY3" fmla="*/ 122397 h 129445"/>
                  <a:gd name="connsiteX4" fmla="*/ 11144 w 99249"/>
                  <a:gd name="connsiteY4" fmla="*/ 83249 h 129445"/>
                  <a:gd name="connsiteX5" fmla="*/ 9049 w 99249"/>
                  <a:gd name="connsiteY5" fmla="*/ 74962 h 129445"/>
                  <a:gd name="connsiteX6" fmla="*/ 5905 w 99249"/>
                  <a:gd name="connsiteY6" fmla="*/ 61151 h 129445"/>
                  <a:gd name="connsiteX7" fmla="*/ 0 w 99249"/>
                  <a:gd name="connsiteY7" fmla="*/ 13526 h 129445"/>
                  <a:gd name="connsiteX8" fmla="*/ 0 w 99249"/>
                  <a:gd name="connsiteY8" fmla="*/ 13526 h 129445"/>
                  <a:gd name="connsiteX9" fmla="*/ 0 w 99249"/>
                  <a:gd name="connsiteY9" fmla="*/ 6572 h 129445"/>
                  <a:gd name="connsiteX10" fmla="*/ 77057 w 99249"/>
                  <a:gd name="connsiteY10" fmla="*/ 0 h 12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249" h="129445">
                    <a:moveTo>
                      <a:pt x="77057" y="0"/>
                    </a:moveTo>
                    <a:lnTo>
                      <a:pt x="99250" y="95251"/>
                    </a:lnTo>
                    <a:cubicBezTo>
                      <a:pt x="77152" y="101061"/>
                      <a:pt x="50006" y="107919"/>
                      <a:pt x="27527" y="129445"/>
                    </a:cubicBezTo>
                    <a:cubicBezTo>
                      <a:pt x="26479" y="127159"/>
                      <a:pt x="25431" y="124778"/>
                      <a:pt x="24479" y="122397"/>
                    </a:cubicBezTo>
                    <a:cubicBezTo>
                      <a:pt x="19183" y="109652"/>
                      <a:pt x="14725" y="96574"/>
                      <a:pt x="11144" y="83249"/>
                    </a:cubicBezTo>
                    <a:cubicBezTo>
                      <a:pt x="10382" y="80487"/>
                      <a:pt x="9715" y="77724"/>
                      <a:pt x="9049" y="74962"/>
                    </a:cubicBezTo>
                    <a:cubicBezTo>
                      <a:pt x="7906" y="70390"/>
                      <a:pt x="6858" y="65437"/>
                      <a:pt x="5905" y="61151"/>
                    </a:cubicBezTo>
                    <a:cubicBezTo>
                      <a:pt x="2734" y="45444"/>
                      <a:pt x="752" y="29528"/>
                      <a:pt x="0" y="13526"/>
                    </a:cubicBezTo>
                    <a:cubicBezTo>
                      <a:pt x="0" y="13526"/>
                      <a:pt x="0" y="13526"/>
                      <a:pt x="0" y="13526"/>
                    </a:cubicBezTo>
                    <a:cubicBezTo>
                      <a:pt x="0" y="11144"/>
                      <a:pt x="0" y="8858"/>
                      <a:pt x="0" y="6572"/>
                    </a:cubicBezTo>
                    <a:cubicBezTo>
                      <a:pt x="29718" y="15811"/>
                      <a:pt x="77057" y="0"/>
                      <a:pt x="77057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159">
                <a:extLst>
                  <a:ext uri="{FF2B5EF4-FFF2-40B4-BE49-F238E27FC236}">
                    <a16:creationId xmlns:a16="http://schemas.microsoft.com/office/drawing/2014/main" id="{DA0D06ED-93C9-4F97-AF97-90E4E75BFC4F}"/>
                  </a:ext>
                </a:extLst>
              </p:cNvPr>
              <p:cNvSpPr/>
              <p:nvPr/>
            </p:nvSpPr>
            <p:spPr>
              <a:xfrm>
                <a:off x="8984969" y="1218962"/>
                <a:ext cx="55488" cy="95458"/>
              </a:xfrm>
              <a:custGeom>
                <a:avLst/>
                <a:gdLst>
                  <a:gd name="connsiteX0" fmla="*/ 45334 w 55488"/>
                  <a:gd name="connsiteY0" fmla="*/ 91307 h 95458"/>
                  <a:gd name="connsiteX1" fmla="*/ 17616 w 55488"/>
                  <a:gd name="connsiteY1" fmla="*/ 85877 h 95458"/>
                  <a:gd name="connsiteX2" fmla="*/ 17616 w 55488"/>
                  <a:gd name="connsiteY2" fmla="*/ 85877 h 95458"/>
                  <a:gd name="connsiteX3" fmla="*/ 2376 w 55488"/>
                  <a:gd name="connsiteY3" fmla="*/ 17392 h 95458"/>
                  <a:gd name="connsiteX4" fmla="*/ 2376 w 55488"/>
                  <a:gd name="connsiteY4" fmla="*/ 17392 h 95458"/>
                  <a:gd name="connsiteX5" fmla="*/ 10091 w 55488"/>
                  <a:gd name="connsiteY5" fmla="*/ 4152 h 95458"/>
                  <a:gd name="connsiteX6" fmla="*/ 37809 w 55488"/>
                  <a:gd name="connsiteY6" fmla="*/ 9582 h 95458"/>
                  <a:gd name="connsiteX7" fmla="*/ 37809 w 55488"/>
                  <a:gd name="connsiteY7" fmla="*/ 9582 h 95458"/>
                  <a:gd name="connsiteX8" fmla="*/ 53049 w 55488"/>
                  <a:gd name="connsiteY8" fmla="*/ 78067 h 95458"/>
                  <a:gd name="connsiteX9" fmla="*/ 53049 w 55488"/>
                  <a:gd name="connsiteY9" fmla="*/ 78067 h 95458"/>
                  <a:gd name="connsiteX10" fmla="*/ 45334 w 55488"/>
                  <a:gd name="connsiteY10" fmla="*/ 91402 h 9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488" h="95458">
                    <a:moveTo>
                      <a:pt x="45334" y="91307"/>
                    </a:moveTo>
                    <a:cubicBezTo>
                      <a:pt x="37619" y="98355"/>
                      <a:pt x="27236" y="96355"/>
                      <a:pt x="17616" y="85877"/>
                    </a:cubicBezTo>
                    <a:lnTo>
                      <a:pt x="17616" y="85877"/>
                    </a:lnTo>
                    <a:cubicBezTo>
                      <a:pt x="1976" y="66751"/>
                      <a:pt x="-3672" y="41348"/>
                      <a:pt x="2376" y="17392"/>
                    </a:cubicBezTo>
                    <a:lnTo>
                      <a:pt x="2376" y="17392"/>
                    </a:lnTo>
                    <a:cubicBezTo>
                      <a:pt x="3805" y="12410"/>
                      <a:pt x="6462" y="7858"/>
                      <a:pt x="10091" y="4152"/>
                    </a:cubicBezTo>
                    <a:cubicBezTo>
                      <a:pt x="17902" y="-2896"/>
                      <a:pt x="28189" y="-896"/>
                      <a:pt x="37809" y="9582"/>
                    </a:cubicBezTo>
                    <a:lnTo>
                      <a:pt x="37809" y="9582"/>
                    </a:lnTo>
                    <a:cubicBezTo>
                      <a:pt x="53544" y="28660"/>
                      <a:pt x="59212" y="54111"/>
                      <a:pt x="53049" y="78067"/>
                    </a:cubicBezTo>
                    <a:lnTo>
                      <a:pt x="53049" y="78067"/>
                    </a:lnTo>
                    <a:cubicBezTo>
                      <a:pt x="51639" y="83086"/>
                      <a:pt x="48982" y="87678"/>
                      <a:pt x="45334" y="91402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grpSp>
            <p:nvGrpSpPr>
              <p:cNvPr id="44" name="Group 177">
                <a:extLst>
                  <a:ext uri="{FF2B5EF4-FFF2-40B4-BE49-F238E27FC236}">
                    <a16:creationId xmlns:a16="http://schemas.microsoft.com/office/drawing/2014/main" id="{3F5191B7-48F7-4442-B7EE-7DEB42EFCC5E}"/>
                  </a:ext>
                </a:extLst>
              </p:cNvPr>
              <p:cNvGrpSpPr/>
              <p:nvPr/>
            </p:nvGrpSpPr>
            <p:grpSpPr>
              <a:xfrm>
                <a:off x="7231964" y="943147"/>
                <a:ext cx="1719536" cy="3052235"/>
                <a:chOff x="7231964" y="943147"/>
                <a:chExt cx="1719536" cy="3052235"/>
              </a:xfrm>
            </p:grpSpPr>
            <p:sp>
              <p:nvSpPr>
                <p:cNvPr id="45" name="Freeform: Shape 81">
                  <a:extLst>
                    <a:ext uri="{FF2B5EF4-FFF2-40B4-BE49-F238E27FC236}">
                      <a16:creationId xmlns:a16="http://schemas.microsoft.com/office/drawing/2014/main" id="{FBA0DDB8-9EA0-4046-BAA4-E9FD46F95F4F}"/>
                    </a:ext>
                  </a:extLst>
                </p:cNvPr>
                <p:cNvSpPr/>
                <p:nvPr/>
              </p:nvSpPr>
              <p:spPr>
                <a:xfrm>
                  <a:off x="7413634" y="3054783"/>
                  <a:ext cx="443765" cy="676695"/>
                </a:xfrm>
                <a:custGeom>
                  <a:avLst/>
                  <a:gdLst>
                    <a:gd name="connsiteX0" fmla="*/ 288699 w 443765"/>
                    <a:gd name="connsiteY0" fmla="*/ 644942 h 676695"/>
                    <a:gd name="connsiteX1" fmla="*/ 245456 w 443765"/>
                    <a:gd name="connsiteY1" fmla="*/ 571598 h 676695"/>
                    <a:gd name="connsiteX2" fmla="*/ 210880 w 443765"/>
                    <a:gd name="connsiteY2" fmla="*/ 460155 h 676695"/>
                    <a:gd name="connsiteX3" fmla="*/ 228311 w 443765"/>
                    <a:gd name="connsiteY3" fmla="*/ 342330 h 676695"/>
                    <a:gd name="connsiteX4" fmla="*/ 443766 w 443765"/>
                    <a:gd name="connsiteY4" fmla="*/ 93155 h 676695"/>
                    <a:gd name="connsiteX5" fmla="*/ 246980 w 443765"/>
                    <a:gd name="connsiteY5" fmla="*/ 0 h 676695"/>
                    <a:gd name="connsiteX6" fmla="*/ 129252 w 443765"/>
                    <a:gd name="connsiteY6" fmla="*/ 194216 h 676695"/>
                    <a:gd name="connsiteX7" fmla="*/ 121727 w 443765"/>
                    <a:gd name="connsiteY7" fmla="*/ 205741 h 676695"/>
                    <a:gd name="connsiteX8" fmla="*/ 68006 w 443765"/>
                    <a:gd name="connsiteY8" fmla="*/ 267082 h 676695"/>
                    <a:gd name="connsiteX9" fmla="*/ 58481 w 443765"/>
                    <a:gd name="connsiteY9" fmla="*/ 272797 h 676695"/>
                    <a:gd name="connsiteX10" fmla="*/ 93 w 443765"/>
                    <a:gd name="connsiteY10" fmla="*/ 343188 h 676695"/>
                    <a:gd name="connsiteX11" fmla="*/ 39336 w 443765"/>
                    <a:gd name="connsiteY11" fmla="*/ 430437 h 676695"/>
                    <a:gd name="connsiteX12" fmla="*/ 63911 w 443765"/>
                    <a:gd name="connsiteY12" fmla="*/ 506066 h 676695"/>
                    <a:gd name="connsiteX13" fmla="*/ 65244 w 443765"/>
                    <a:gd name="connsiteY13" fmla="*/ 586267 h 676695"/>
                    <a:gd name="connsiteX14" fmla="*/ 139729 w 443765"/>
                    <a:gd name="connsiteY14" fmla="*/ 664277 h 676695"/>
                    <a:gd name="connsiteX15" fmla="*/ 288699 w 443765"/>
                    <a:gd name="connsiteY15" fmla="*/ 644942 h 67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43765" h="676695">
                      <a:moveTo>
                        <a:pt x="288699" y="644942"/>
                      </a:moveTo>
                      <a:cubicBezTo>
                        <a:pt x="295081" y="610747"/>
                        <a:pt x="261553" y="590554"/>
                        <a:pt x="245456" y="571598"/>
                      </a:cubicBezTo>
                      <a:cubicBezTo>
                        <a:pt x="220405" y="542356"/>
                        <a:pt x="212024" y="495969"/>
                        <a:pt x="210880" y="460155"/>
                      </a:cubicBezTo>
                      <a:cubicBezTo>
                        <a:pt x="209452" y="415483"/>
                        <a:pt x="202975" y="383955"/>
                        <a:pt x="228311" y="342330"/>
                      </a:cubicBezTo>
                      <a:cubicBezTo>
                        <a:pt x="258315" y="293372"/>
                        <a:pt x="300510" y="235745"/>
                        <a:pt x="443766" y="93155"/>
                      </a:cubicBezTo>
                      <a:lnTo>
                        <a:pt x="246980" y="0"/>
                      </a:lnTo>
                      <a:cubicBezTo>
                        <a:pt x="211071" y="63437"/>
                        <a:pt x="129252" y="194216"/>
                        <a:pt x="129252" y="194216"/>
                      </a:cubicBezTo>
                      <a:lnTo>
                        <a:pt x="121727" y="205741"/>
                      </a:lnTo>
                      <a:cubicBezTo>
                        <a:pt x="104487" y="228887"/>
                        <a:pt x="95057" y="246794"/>
                        <a:pt x="68006" y="267082"/>
                      </a:cubicBezTo>
                      <a:lnTo>
                        <a:pt x="58481" y="272797"/>
                      </a:lnTo>
                      <a:cubicBezTo>
                        <a:pt x="41527" y="285752"/>
                        <a:pt x="-2288" y="300420"/>
                        <a:pt x="93" y="343188"/>
                      </a:cubicBezTo>
                      <a:cubicBezTo>
                        <a:pt x="2475" y="385955"/>
                        <a:pt x="19143" y="396052"/>
                        <a:pt x="39336" y="430437"/>
                      </a:cubicBezTo>
                      <a:cubicBezTo>
                        <a:pt x="52195" y="452345"/>
                        <a:pt x="61339" y="463299"/>
                        <a:pt x="63911" y="506066"/>
                      </a:cubicBezTo>
                      <a:cubicBezTo>
                        <a:pt x="66006" y="540547"/>
                        <a:pt x="64387" y="555406"/>
                        <a:pt x="65244" y="586267"/>
                      </a:cubicBezTo>
                      <a:cubicBezTo>
                        <a:pt x="65911" y="612271"/>
                        <a:pt x="90676" y="649133"/>
                        <a:pt x="139729" y="664277"/>
                      </a:cubicBezTo>
                      <a:cubicBezTo>
                        <a:pt x="210785" y="686280"/>
                        <a:pt x="282413" y="678565"/>
                        <a:pt x="288699" y="644942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: Shape 82">
                  <a:extLst>
                    <a:ext uri="{FF2B5EF4-FFF2-40B4-BE49-F238E27FC236}">
                      <a16:creationId xmlns:a16="http://schemas.microsoft.com/office/drawing/2014/main" id="{D84A3214-B66D-455E-8F75-A3BE8F467C83}"/>
                    </a:ext>
                  </a:extLst>
                </p:cNvPr>
                <p:cNvSpPr/>
                <p:nvPr/>
              </p:nvSpPr>
              <p:spPr>
                <a:xfrm>
                  <a:off x="7339052" y="3400161"/>
                  <a:ext cx="89534" cy="164497"/>
                </a:xfrm>
                <a:custGeom>
                  <a:avLst/>
                  <a:gdLst>
                    <a:gd name="connsiteX0" fmla="*/ 49244 w 89534"/>
                    <a:gd name="connsiteY0" fmla="*/ 0 h 164497"/>
                    <a:gd name="connsiteX1" fmla="*/ 0 w 89534"/>
                    <a:gd name="connsiteY1" fmla="*/ 95917 h 164497"/>
                    <a:gd name="connsiteX2" fmla="*/ 51435 w 89534"/>
                    <a:gd name="connsiteY2" fmla="*/ 164498 h 164497"/>
                    <a:gd name="connsiteX3" fmla="*/ 89535 w 89534"/>
                    <a:gd name="connsiteY3" fmla="*/ 92012 h 164497"/>
                    <a:gd name="connsiteX4" fmla="*/ 49244 w 89534"/>
                    <a:gd name="connsiteY4" fmla="*/ 0 h 164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34" h="164497">
                      <a:moveTo>
                        <a:pt x="49244" y="0"/>
                      </a:moveTo>
                      <a:cubicBezTo>
                        <a:pt x="29327" y="30052"/>
                        <a:pt x="12811" y="62218"/>
                        <a:pt x="0" y="95917"/>
                      </a:cubicBezTo>
                      <a:lnTo>
                        <a:pt x="51435" y="164498"/>
                      </a:lnTo>
                      <a:lnTo>
                        <a:pt x="89535" y="92012"/>
                      </a:lnTo>
                      <a:cubicBezTo>
                        <a:pt x="70237" y="64266"/>
                        <a:pt x="56550" y="33004"/>
                        <a:pt x="4924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: Shape 83">
                  <a:extLst>
                    <a:ext uri="{FF2B5EF4-FFF2-40B4-BE49-F238E27FC236}">
                      <a16:creationId xmlns:a16="http://schemas.microsoft.com/office/drawing/2014/main" id="{A132B011-5F2D-4302-9285-40837361A194}"/>
                    </a:ext>
                  </a:extLst>
                </p:cNvPr>
                <p:cNvSpPr/>
                <p:nvPr/>
              </p:nvSpPr>
              <p:spPr>
                <a:xfrm>
                  <a:off x="7390487" y="3492078"/>
                  <a:ext cx="67579" cy="72485"/>
                </a:xfrm>
                <a:custGeom>
                  <a:avLst/>
                  <a:gdLst>
                    <a:gd name="connsiteX0" fmla="*/ 0 w 67579"/>
                    <a:gd name="connsiteY0" fmla="*/ 72486 h 72485"/>
                    <a:gd name="connsiteX1" fmla="*/ 66675 w 67579"/>
                    <a:gd name="connsiteY1" fmla="*/ 65247 h 72485"/>
                    <a:gd name="connsiteX2" fmla="*/ 58388 w 67579"/>
                    <a:gd name="connsiteY2" fmla="*/ 23051 h 72485"/>
                    <a:gd name="connsiteX3" fmla="*/ 38100 w 67579"/>
                    <a:gd name="connsiteY3" fmla="*/ 0 h 72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579" h="72485">
                      <a:moveTo>
                        <a:pt x="0" y="72486"/>
                      </a:moveTo>
                      <a:lnTo>
                        <a:pt x="66675" y="65247"/>
                      </a:lnTo>
                      <a:cubicBezTo>
                        <a:pt x="69246" y="50645"/>
                        <a:pt x="66294" y="35595"/>
                        <a:pt x="58388" y="23051"/>
                      </a:cubicBezTo>
                      <a:cubicBezTo>
                        <a:pt x="53006" y="14250"/>
                        <a:pt x="46148" y="6448"/>
                        <a:pt x="381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84">
                  <a:extLst>
                    <a:ext uri="{FF2B5EF4-FFF2-40B4-BE49-F238E27FC236}">
                      <a16:creationId xmlns:a16="http://schemas.microsoft.com/office/drawing/2014/main" id="{2C5E2E19-F40D-4EFD-AE19-46F32E1B1129}"/>
                    </a:ext>
                  </a:extLst>
                </p:cNvPr>
                <p:cNvSpPr/>
                <p:nvPr/>
              </p:nvSpPr>
              <p:spPr>
                <a:xfrm>
                  <a:off x="7387936" y="3383778"/>
                  <a:ext cx="322866" cy="377703"/>
                </a:xfrm>
                <a:custGeom>
                  <a:avLst/>
                  <a:gdLst>
                    <a:gd name="connsiteX0" fmla="*/ 13124 w 322866"/>
                    <a:gd name="connsiteY0" fmla="*/ 0 h 377703"/>
                    <a:gd name="connsiteX1" fmla="*/ 741 w 322866"/>
                    <a:gd name="connsiteY1" fmla="*/ 14764 h 377703"/>
                    <a:gd name="connsiteX2" fmla="*/ 17981 w 322866"/>
                    <a:gd name="connsiteY2" fmla="*/ 86678 h 377703"/>
                    <a:gd name="connsiteX3" fmla="*/ 62939 w 322866"/>
                    <a:gd name="connsiteY3" fmla="*/ 159545 h 377703"/>
                    <a:gd name="connsiteX4" fmla="*/ 72464 w 322866"/>
                    <a:gd name="connsiteY4" fmla="*/ 278799 h 377703"/>
                    <a:gd name="connsiteX5" fmla="*/ 214576 w 322866"/>
                    <a:gd name="connsiteY5" fmla="*/ 376240 h 377703"/>
                    <a:gd name="connsiteX6" fmla="*/ 319827 w 322866"/>
                    <a:gd name="connsiteY6" fmla="*/ 355094 h 377703"/>
                    <a:gd name="connsiteX7" fmla="*/ 290490 w 322866"/>
                    <a:gd name="connsiteY7" fmla="*/ 297944 h 377703"/>
                    <a:gd name="connsiteX8" fmla="*/ 13124 w 322866"/>
                    <a:gd name="connsiteY8" fmla="*/ 0 h 37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2866" h="377703">
                      <a:moveTo>
                        <a:pt x="13124" y="0"/>
                      </a:moveTo>
                      <a:cubicBezTo>
                        <a:pt x="8066" y="4058"/>
                        <a:pt x="3856" y="9077"/>
                        <a:pt x="741" y="14764"/>
                      </a:cubicBezTo>
                      <a:cubicBezTo>
                        <a:pt x="-2116" y="21908"/>
                        <a:pt x="3218" y="65818"/>
                        <a:pt x="17981" y="86678"/>
                      </a:cubicBezTo>
                      <a:cubicBezTo>
                        <a:pt x="32745" y="107538"/>
                        <a:pt x="56081" y="129350"/>
                        <a:pt x="62939" y="159545"/>
                      </a:cubicBezTo>
                      <a:cubicBezTo>
                        <a:pt x="69797" y="189739"/>
                        <a:pt x="59034" y="236793"/>
                        <a:pt x="72464" y="278799"/>
                      </a:cubicBezTo>
                      <a:cubicBezTo>
                        <a:pt x="85894" y="320804"/>
                        <a:pt x="127518" y="367953"/>
                        <a:pt x="214576" y="376240"/>
                      </a:cubicBezTo>
                      <a:cubicBezTo>
                        <a:pt x="276774" y="382145"/>
                        <a:pt x="299634" y="369191"/>
                        <a:pt x="319827" y="355094"/>
                      </a:cubicBezTo>
                      <a:cubicBezTo>
                        <a:pt x="326209" y="327281"/>
                        <a:pt x="325161" y="320137"/>
                        <a:pt x="290490" y="297944"/>
                      </a:cubicBezTo>
                      <a:cubicBezTo>
                        <a:pt x="255819" y="275751"/>
                        <a:pt x="13124" y="0"/>
                        <a:pt x="1312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85">
                  <a:extLst>
                    <a:ext uri="{FF2B5EF4-FFF2-40B4-BE49-F238E27FC236}">
                      <a16:creationId xmlns:a16="http://schemas.microsoft.com/office/drawing/2014/main" id="{6799A631-6EBF-4348-AB5F-38A5B9FF976D}"/>
                    </a:ext>
                  </a:extLst>
                </p:cNvPr>
                <p:cNvSpPr/>
                <p:nvPr/>
              </p:nvSpPr>
              <p:spPr>
                <a:xfrm>
                  <a:off x="7399749" y="3245900"/>
                  <a:ext cx="312733" cy="496185"/>
                </a:xfrm>
                <a:custGeom>
                  <a:avLst/>
                  <a:gdLst>
                    <a:gd name="connsiteX0" fmla="*/ 112086 w 312733"/>
                    <a:gd name="connsiteY0" fmla="*/ 21577 h 496185"/>
                    <a:gd name="connsiteX1" fmla="*/ 51316 w 312733"/>
                    <a:gd name="connsiteY1" fmla="*/ 86443 h 496185"/>
                    <a:gd name="connsiteX2" fmla="*/ 1310 w 312733"/>
                    <a:gd name="connsiteY2" fmla="*/ 138069 h 496185"/>
                    <a:gd name="connsiteX3" fmla="*/ 38934 w 312733"/>
                    <a:gd name="connsiteY3" fmla="*/ 235987 h 496185"/>
                    <a:gd name="connsiteX4" fmla="*/ 71890 w 312733"/>
                    <a:gd name="connsiteY4" fmla="*/ 332570 h 496185"/>
                    <a:gd name="connsiteX5" fmla="*/ 121230 w 312733"/>
                    <a:gd name="connsiteY5" fmla="*/ 464683 h 496185"/>
                    <a:gd name="connsiteX6" fmla="*/ 308109 w 312733"/>
                    <a:gd name="connsiteY6" fmla="*/ 473732 h 496185"/>
                    <a:gd name="connsiteX7" fmla="*/ 248197 w 312733"/>
                    <a:gd name="connsiteY7" fmla="*/ 330285 h 496185"/>
                    <a:gd name="connsiteX8" fmla="*/ 240196 w 312733"/>
                    <a:gd name="connsiteY8" fmla="*/ 196934 h 496185"/>
                    <a:gd name="connsiteX9" fmla="*/ 258675 w 312733"/>
                    <a:gd name="connsiteY9" fmla="*/ 155500 h 496185"/>
                    <a:gd name="connsiteX10" fmla="*/ 274581 w 312733"/>
                    <a:gd name="connsiteY10" fmla="*/ 103112 h 496185"/>
                    <a:gd name="connsiteX11" fmla="*/ 265723 w 312733"/>
                    <a:gd name="connsiteY11" fmla="*/ 115685 h 496185"/>
                    <a:gd name="connsiteX12" fmla="*/ 189523 w 312733"/>
                    <a:gd name="connsiteY12" fmla="*/ 94254 h 496185"/>
                    <a:gd name="connsiteX13" fmla="*/ 135422 w 312733"/>
                    <a:gd name="connsiteY13" fmla="*/ 14529 h 496185"/>
                    <a:gd name="connsiteX14" fmla="*/ 142946 w 312733"/>
                    <a:gd name="connsiteY14" fmla="*/ 3003 h 496185"/>
                    <a:gd name="connsiteX15" fmla="*/ 112086 w 312733"/>
                    <a:gd name="connsiteY15" fmla="*/ 21577 h 496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12733" h="496185">
                      <a:moveTo>
                        <a:pt x="112086" y="21577"/>
                      </a:moveTo>
                      <a:cubicBezTo>
                        <a:pt x="85701" y="56725"/>
                        <a:pt x="76272" y="70155"/>
                        <a:pt x="51316" y="86443"/>
                      </a:cubicBezTo>
                      <a:cubicBezTo>
                        <a:pt x="21122" y="106065"/>
                        <a:pt x="15026" y="113685"/>
                        <a:pt x="1310" y="138069"/>
                      </a:cubicBezTo>
                      <a:cubicBezTo>
                        <a:pt x="-3547" y="175121"/>
                        <a:pt x="4263" y="190076"/>
                        <a:pt x="38934" y="235987"/>
                      </a:cubicBezTo>
                      <a:cubicBezTo>
                        <a:pt x="62651" y="267324"/>
                        <a:pt x="70843" y="288279"/>
                        <a:pt x="71890" y="332570"/>
                      </a:cubicBezTo>
                      <a:cubicBezTo>
                        <a:pt x="73319" y="386197"/>
                        <a:pt x="55793" y="412200"/>
                        <a:pt x="121230" y="464683"/>
                      </a:cubicBezTo>
                      <a:cubicBezTo>
                        <a:pt x="172188" y="505641"/>
                        <a:pt x="280106" y="504498"/>
                        <a:pt x="308109" y="473732"/>
                      </a:cubicBezTo>
                      <a:cubicBezTo>
                        <a:pt x="330302" y="399627"/>
                        <a:pt x="266390" y="407056"/>
                        <a:pt x="248197" y="330285"/>
                      </a:cubicBezTo>
                      <a:cubicBezTo>
                        <a:pt x="238101" y="287708"/>
                        <a:pt x="229147" y="240558"/>
                        <a:pt x="240196" y="196934"/>
                      </a:cubicBezTo>
                      <a:cubicBezTo>
                        <a:pt x="244254" y="182275"/>
                        <a:pt x="250483" y="168311"/>
                        <a:pt x="258675" y="155500"/>
                      </a:cubicBezTo>
                      <a:cubicBezTo>
                        <a:pt x="265914" y="143689"/>
                        <a:pt x="287726" y="117399"/>
                        <a:pt x="274581" y="103112"/>
                      </a:cubicBezTo>
                      <a:lnTo>
                        <a:pt x="265723" y="115685"/>
                      </a:lnTo>
                      <a:cubicBezTo>
                        <a:pt x="250197" y="119781"/>
                        <a:pt x="215527" y="114066"/>
                        <a:pt x="189523" y="94254"/>
                      </a:cubicBezTo>
                      <a:cubicBezTo>
                        <a:pt x="127230" y="46628"/>
                        <a:pt x="135422" y="14529"/>
                        <a:pt x="135422" y="14529"/>
                      </a:cubicBezTo>
                      <a:lnTo>
                        <a:pt x="142946" y="3003"/>
                      </a:lnTo>
                      <a:cubicBezTo>
                        <a:pt x="136565" y="-4235"/>
                        <a:pt x="127040" y="1480"/>
                        <a:pt x="112086" y="21577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: Shape 86">
                  <a:extLst>
                    <a:ext uri="{FF2B5EF4-FFF2-40B4-BE49-F238E27FC236}">
                      <a16:creationId xmlns:a16="http://schemas.microsoft.com/office/drawing/2014/main" id="{4AAE43F2-3448-4CA6-A34D-89D3D83D4B6B}"/>
                    </a:ext>
                  </a:extLst>
                </p:cNvPr>
                <p:cNvSpPr/>
                <p:nvPr/>
              </p:nvSpPr>
              <p:spPr>
                <a:xfrm>
                  <a:off x="7595273" y="2055223"/>
                  <a:ext cx="763742" cy="1231018"/>
                </a:xfrm>
                <a:custGeom>
                  <a:avLst/>
                  <a:gdLst>
                    <a:gd name="connsiteX0" fmla="*/ 296226 w 763742"/>
                    <a:gd name="connsiteY0" fmla="*/ 367477 h 1231018"/>
                    <a:gd name="connsiteX1" fmla="*/ 442339 w 763742"/>
                    <a:gd name="connsiteY1" fmla="*/ 168213 h 1231018"/>
                    <a:gd name="connsiteX2" fmla="*/ 733231 w 763742"/>
                    <a:gd name="connsiteY2" fmla="*/ 0 h 1231018"/>
                    <a:gd name="connsiteX3" fmla="*/ 747614 w 763742"/>
                    <a:gd name="connsiteY3" fmla="*/ 392337 h 1231018"/>
                    <a:gd name="connsiteX4" fmla="*/ 517967 w 763742"/>
                    <a:gd name="connsiteY4" fmla="*/ 871924 h 1231018"/>
                    <a:gd name="connsiteX5" fmla="*/ 133826 w 763742"/>
                    <a:gd name="connsiteY5" fmla="*/ 1231018 h 1231018"/>
                    <a:gd name="connsiteX6" fmla="*/ 0 w 763742"/>
                    <a:gd name="connsiteY6" fmla="*/ 1109002 h 1231018"/>
                    <a:gd name="connsiteX7" fmla="*/ 112204 w 763742"/>
                    <a:gd name="connsiteY7" fmla="*/ 917834 h 1231018"/>
                    <a:gd name="connsiteX8" fmla="*/ 284701 w 763742"/>
                    <a:gd name="connsiteY8" fmla="*/ 721428 h 1231018"/>
                    <a:gd name="connsiteX9" fmla="*/ 296226 w 763742"/>
                    <a:gd name="connsiteY9" fmla="*/ 367477 h 1231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3742" h="1231018">
                      <a:moveTo>
                        <a:pt x="296226" y="367477"/>
                      </a:moveTo>
                      <a:lnTo>
                        <a:pt x="442339" y="168213"/>
                      </a:lnTo>
                      <a:cubicBezTo>
                        <a:pt x="442339" y="168213"/>
                        <a:pt x="733231" y="6287"/>
                        <a:pt x="733231" y="0"/>
                      </a:cubicBezTo>
                      <a:cubicBezTo>
                        <a:pt x="733231" y="0"/>
                        <a:pt x="790952" y="166593"/>
                        <a:pt x="747614" y="392337"/>
                      </a:cubicBezTo>
                      <a:cubicBezTo>
                        <a:pt x="712266" y="568855"/>
                        <a:pt x="633324" y="733725"/>
                        <a:pt x="517967" y="871924"/>
                      </a:cubicBezTo>
                      <a:cubicBezTo>
                        <a:pt x="455864" y="944695"/>
                        <a:pt x="133826" y="1231018"/>
                        <a:pt x="133826" y="1231018"/>
                      </a:cubicBezTo>
                      <a:cubicBezTo>
                        <a:pt x="101536" y="1226351"/>
                        <a:pt x="11430" y="1155580"/>
                        <a:pt x="0" y="1109002"/>
                      </a:cubicBezTo>
                      <a:cubicBezTo>
                        <a:pt x="0" y="1109002"/>
                        <a:pt x="70580" y="982700"/>
                        <a:pt x="112204" y="917834"/>
                      </a:cubicBezTo>
                      <a:cubicBezTo>
                        <a:pt x="166591" y="833157"/>
                        <a:pt x="182593" y="792580"/>
                        <a:pt x="284701" y="721428"/>
                      </a:cubicBezTo>
                      <a:cubicBezTo>
                        <a:pt x="276509" y="634369"/>
                        <a:pt x="296226" y="367477"/>
                        <a:pt x="296226" y="367477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: Shape 87">
                  <a:extLst>
                    <a:ext uri="{FF2B5EF4-FFF2-40B4-BE49-F238E27FC236}">
                      <a16:creationId xmlns:a16="http://schemas.microsoft.com/office/drawing/2014/main" id="{E8A9B4DA-8140-4C7A-A45F-2DC9594C9731}"/>
                    </a:ext>
                  </a:extLst>
                </p:cNvPr>
                <p:cNvSpPr/>
                <p:nvPr/>
              </p:nvSpPr>
              <p:spPr>
                <a:xfrm>
                  <a:off x="7630325" y="2803512"/>
                  <a:ext cx="413573" cy="352427"/>
                </a:xfrm>
                <a:custGeom>
                  <a:avLst/>
                  <a:gdLst>
                    <a:gd name="connsiteX0" fmla="*/ 6668 w 413573"/>
                    <a:gd name="connsiteY0" fmla="*/ 352427 h 352427"/>
                    <a:gd name="connsiteX1" fmla="*/ 0 w 413573"/>
                    <a:gd name="connsiteY1" fmla="*/ 348236 h 352427"/>
                    <a:gd name="connsiteX2" fmla="*/ 4000 w 413573"/>
                    <a:gd name="connsiteY2" fmla="*/ 342045 h 352427"/>
                    <a:gd name="connsiteX3" fmla="*/ 411954 w 413573"/>
                    <a:gd name="connsiteY3" fmla="*/ 0 h 352427"/>
                    <a:gd name="connsiteX4" fmla="*/ 413574 w 413573"/>
                    <a:gd name="connsiteY4" fmla="*/ 7715 h 352427"/>
                    <a:gd name="connsiteX5" fmla="*/ 10573 w 413573"/>
                    <a:gd name="connsiteY5" fmla="*/ 346236 h 352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3573" h="352427">
                      <a:moveTo>
                        <a:pt x="6668" y="352427"/>
                      </a:moveTo>
                      <a:lnTo>
                        <a:pt x="0" y="348236"/>
                      </a:lnTo>
                      <a:lnTo>
                        <a:pt x="4000" y="342045"/>
                      </a:lnTo>
                      <a:cubicBezTo>
                        <a:pt x="101917" y="188786"/>
                        <a:pt x="194976" y="46768"/>
                        <a:pt x="411954" y="0"/>
                      </a:cubicBezTo>
                      <a:lnTo>
                        <a:pt x="413574" y="7715"/>
                      </a:lnTo>
                      <a:cubicBezTo>
                        <a:pt x="199834" y="53531"/>
                        <a:pt x="107727" y="194311"/>
                        <a:pt x="10573" y="34623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88">
                  <a:extLst>
                    <a:ext uri="{FF2B5EF4-FFF2-40B4-BE49-F238E27FC236}">
                      <a16:creationId xmlns:a16="http://schemas.microsoft.com/office/drawing/2014/main" id="{F7EE1C3D-091A-4C97-8D77-FEF031176CB7}"/>
                    </a:ext>
                  </a:extLst>
                </p:cNvPr>
                <p:cNvSpPr/>
                <p:nvPr/>
              </p:nvSpPr>
              <p:spPr>
                <a:xfrm>
                  <a:off x="7808537" y="2299826"/>
                  <a:ext cx="491201" cy="853064"/>
                </a:xfrm>
                <a:custGeom>
                  <a:avLst/>
                  <a:gdLst>
                    <a:gd name="connsiteX0" fmla="*/ 2286 w 491201"/>
                    <a:gd name="connsiteY0" fmla="*/ 532070 h 853064"/>
                    <a:gd name="connsiteX1" fmla="*/ 12859 w 491201"/>
                    <a:gd name="connsiteY1" fmla="*/ 522544 h 853064"/>
                    <a:gd name="connsiteX2" fmla="*/ 17240 w 491201"/>
                    <a:gd name="connsiteY2" fmla="*/ 518639 h 853064"/>
                    <a:gd name="connsiteX3" fmla="*/ 28194 w 491201"/>
                    <a:gd name="connsiteY3" fmla="*/ 509114 h 853064"/>
                    <a:gd name="connsiteX4" fmla="*/ 33528 w 491201"/>
                    <a:gd name="connsiteY4" fmla="*/ 504828 h 853064"/>
                    <a:gd name="connsiteX5" fmla="*/ 46101 w 491201"/>
                    <a:gd name="connsiteY5" fmla="*/ 495303 h 853064"/>
                    <a:gd name="connsiteX6" fmla="*/ 51625 w 491201"/>
                    <a:gd name="connsiteY6" fmla="*/ 491398 h 853064"/>
                    <a:gd name="connsiteX7" fmla="*/ 71628 w 491201"/>
                    <a:gd name="connsiteY7" fmla="*/ 477015 h 853064"/>
                    <a:gd name="connsiteX8" fmla="*/ 70770 w 491201"/>
                    <a:gd name="connsiteY8" fmla="*/ 465299 h 853064"/>
                    <a:gd name="connsiteX9" fmla="*/ 70770 w 491201"/>
                    <a:gd name="connsiteY9" fmla="*/ 462156 h 853064"/>
                    <a:gd name="connsiteX10" fmla="*/ 70294 w 491201"/>
                    <a:gd name="connsiteY10" fmla="*/ 449678 h 853064"/>
                    <a:gd name="connsiteX11" fmla="*/ 70294 w 491201"/>
                    <a:gd name="connsiteY11" fmla="*/ 448630 h 853064"/>
                    <a:gd name="connsiteX12" fmla="*/ 70294 w 491201"/>
                    <a:gd name="connsiteY12" fmla="*/ 433485 h 853064"/>
                    <a:gd name="connsiteX13" fmla="*/ 70294 w 491201"/>
                    <a:gd name="connsiteY13" fmla="*/ 429866 h 853064"/>
                    <a:gd name="connsiteX14" fmla="*/ 70294 w 491201"/>
                    <a:gd name="connsiteY14" fmla="*/ 414816 h 853064"/>
                    <a:gd name="connsiteX15" fmla="*/ 70294 w 491201"/>
                    <a:gd name="connsiteY15" fmla="*/ 413292 h 853064"/>
                    <a:gd name="connsiteX16" fmla="*/ 70294 w 491201"/>
                    <a:gd name="connsiteY16" fmla="*/ 395195 h 853064"/>
                    <a:gd name="connsiteX17" fmla="*/ 70294 w 491201"/>
                    <a:gd name="connsiteY17" fmla="*/ 392146 h 853064"/>
                    <a:gd name="connsiteX18" fmla="*/ 70294 w 491201"/>
                    <a:gd name="connsiteY18" fmla="*/ 374335 h 853064"/>
                    <a:gd name="connsiteX19" fmla="*/ 70294 w 491201"/>
                    <a:gd name="connsiteY19" fmla="*/ 373192 h 853064"/>
                    <a:gd name="connsiteX20" fmla="*/ 70866 w 491201"/>
                    <a:gd name="connsiteY20" fmla="*/ 352522 h 853064"/>
                    <a:gd name="connsiteX21" fmla="*/ 70866 w 491201"/>
                    <a:gd name="connsiteY21" fmla="*/ 351856 h 853064"/>
                    <a:gd name="connsiteX22" fmla="*/ 71532 w 491201"/>
                    <a:gd name="connsiteY22" fmla="*/ 330900 h 853064"/>
                    <a:gd name="connsiteX23" fmla="*/ 71532 w 491201"/>
                    <a:gd name="connsiteY23" fmla="*/ 330900 h 853064"/>
                    <a:gd name="connsiteX24" fmla="*/ 355757 w 491201"/>
                    <a:gd name="connsiteY24" fmla="*/ 93345 h 853064"/>
                    <a:gd name="connsiteX25" fmla="*/ 491202 w 491201"/>
                    <a:gd name="connsiteY25" fmla="*/ 0 h 853064"/>
                    <a:gd name="connsiteX26" fmla="*/ 393857 w 491201"/>
                    <a:gd name="connsiteY26" fmla="*/ 124588 h 853064"/>
                    <a:gd name="connsiteX27" fmla="*/ 423670 w 491201"/>
                    <a:gd name="connsiteY27" fmla="*/ 453202 h 853064"/>
                    <a:gd name="connsiteX28" fmla="*/ 396809 w 491201"/>
                    <a:gd name="connsiteY28" fmla="*/ 499589 h 853064"/>
                    <a:gd name="connsiteX29" fmla="*/ 390618 w 491201"/>
                    <a:gd name="connsiteY29" fmla="*/ 509686 h 853064"/>
                    <a:gd name="connsiteX30" fmla="*/ 380617 w 491201"/>
                    <a:gd name="connsiteY30" fmla="*/ 525307 h 853064"/>
                    <a:gd name="connsiteX31" fmla="*/ 375664 w 491201"/>
                    <a:gd name="connsiteY31" fmla="*/ 533022 h 853064"/>
                    <a:gd name="connsiteX32" fmla="*/ 361567 w 491201"/>
                    <a:gd name="connsiteY32" fmla="*/ 553882 h 853064"/>
                    <a:gd name="connsiteX33" fmla="*/ 356519 w 491201"/>
                    <a:gd name="connsiteY33" fmla="*/ 560930 h 853064"/>
                    <a:gd name="connsiteX34" fmla="*/ 346994 w 491201"/>
                    <a:gd name="connsiteY34" fmla="*/ 573885 h 853064"/>
                    <a:gd name="connsiteX35" fmla="*/ 341470 w 491201"/>
                    <a:gd name="connsiteY35" fmla="*/ 581314 h 853064"/>
                    <a:gd name="connsiteX36" fmla="*/ 333183 w 491201"/>
                    <a:gd name="connsiteY36" fmla="*/ 592268 h 853064"/>
                    <a:gd name="connsiteX37" fmla="*/ 328135 w 491201"/>
                    <a:gd name="connsiteY37" fmla="*/ 598840 h 853064"/>
                    <a:gd name="connsiteX38" fmla="*/ 319658 w 491201"/>
                    <a:gd name="connsiteY38" fmla="*/ 609413 h 853064"/>
                    <a:gd name="connsiteX39" fmla="*/ 315847 w 491201"/>
                    <a:gd name="connsiteY39" fmla="*/ 614271 h 853064"/>
                    <a:gd name="connsiteX40" fmla="*/ 304608 w 491201"/>
                    <a:gd name="connsiteY40" fmla="*/ 627797 h 853064"/>
                    <a:gd name="connsiteX41" fmla="*/ 68961 w 491201"/>
                    <a:gd name="connsiteY41" fmla="*/ 853064 h 853064"/>
                    <a:gd name="connsiteX42" fmla="*/ 73342 w 491201"/>
                    <a:gd name="connsiteY42" fmla="*/ 718570 h 853064"/>
                    <a:gd name="connsiteX43" fmla="*/ 0 w 491201"/>
                    <a:gd name="connsiteY43" fmla="*/ 534546 h 853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491201" h="853064">
                      <a:moveTo>
                        <a:pt x="2286" y="532070"/>
                      </a:moveTo>
                      <a:cubicBezTo>
                        <a:pt x="5591" y="528831"/>
                        <a:pt x="9115" y="525659"/>
                        <a:pt x="12859" y="522544"/>
                      </a:cubicBezTo>
                      <a:lnTo>
                        <a:pt x="17240" y="518639"/>
                      </a:lnTo>
                      <a:lnTo>
                        <a:pt x="28194" y="509114"/>
                      </a:lnTo>
                      <a:lnTo>
                        <a:pt x="33528" y="504828"/>
                      </a:lnTo>
                      <a:cubicBezTo>
                        <a:pt x="37528" y="501590"/>
                        <a:pt x="41815" y="498351"/>
                        <a:pt x="46101" y="495303"/>
                      </a:cubicBezTo>
                      <a:lnTo>
                        <a:pt x="51625" y="491398"/>
                      </a:lnTo>
                      <a:cubicBezTo>
                        <a:pt x="57912" y="486730"/>
                        <a:pt x="64579" y="481873"/>
                        <a:pt x="71628" y="477015"/>
                      </a:cubicBezTo>
                      <a:cubicBezTo>
                        <a:pt x="71628" y="473491"/>
                        <a:pt x="71056" y="469490"/>
                        <a:pt x="70770" y="465299"/>
                      </a:cubicBezTo>
                      <a:cubicBezTo>
                        <a:pt x="70770" y="464251"/>
                        <a:pt x="70770" y="463204"/>
                        <a:pt x="70770" y="462156"/>
                      </a:cubicBezTo>
                      <a:cubicBezTo>
                        <a:pt x="70770" y="458155"/>
                        <a:pt x="70770" y="454059"/>
                        <a:pt x="70294" y="449678"/>
                      </a:cubicBezTo>
                      <a:cubicBezTo>
                        <a:pt x="70294" y="449678"/>
                        <a:pt x="70294" y="449011"/>
                        <a:pt x="70294" y="448630"/>
                      </a:cubicBezTo>
                      <a:cubicBezTo>
                        <a:pt x="70294" y="443801"/>
                        <a:pt x="70294" y="438753"/>
                        <a:pt x="70294" y="433485"/>
                      </a:cubicBezTo>
                      <a:lnTo>
                        <a:pt x="70294" y="429866"/>
                      </a:lnTo>
                      <a:cubicBezTo>
                        <a:pt x="70294" y="425008"/>
                        <a:pt x="70294" y="420341"/>
                        <a:pt x="70294" y="414816"/>
                      </a:cubicBezTo>
                      <a:lnTo>
                        <a:pt x="70294" y="413292"/>
                      </a:lnTo>
                      <a:cubicBezTo>
                        <a:pt x="70294" y="407387"/>
                        <a:pt x="70294" y="401386"/>
                        <a:pt x="70294" y="395195"/>
                      </a:cubicBezTo>
                      <a:lnTo>
                        <a:pt x="70294" y="392146"/>
                      </a:lnTo>
                      <a:cubicBezTo>
                        <a:pt x="70294" y="386336"/>
                        <a:pt x="70294" y="380431"/>
                        <a:pt x="70294" y="374335"/>
                      </a:cubicBezTo>
                      <a:lnTo>
                        <a:pt x="70294" y="373192"/>
                      </a:lnTo>
                      <a:cubicBezTo>
                        <a:pt x="70294" y="366429"/>
                        <a:pt x="70294" y="359476"/>
                        <a:pt x="70866" y="352522"/>
                      </a:cubicBezTo>
                      <a:lnTo>
                        <a:pt x="70866" y="351856"/>
                      </a:lnTo>
                      <a:cubicBezTo>
                        <a:pt x="70866" y="344902"/>
                        <a:pt x="70866" y="337949"/>
                        <a:pt x="71532" y="330900"/>
                      </a:cubicBezTo>
                      <a:lnTo>
                        <a:pt x="71532" y="330900"/>
                      </a:lnTo>
                      <a:lnTo>
                        <a:pt x="355757" y="93345"/>
                      </a:lnTo>
                      <a:cubicBezTo>
                        <a:pt x="356995" y="87154"/>
                        <a:pt x="491202" y="0"/>
                        <a:pt x="491202" y="0"/>
                      </a:cubicBezTo>
                      <a:cubicBezTo>
                        <a:pt x="481677" y="85249"/>
                        <a:pt x="393857" y="124588"/>
                        <a:pt x="393857" y="124588"/>
                      </a:cubicBezTo>
                      <a:lnTo>
                        <a:pt x="423670" y="453202"/>
                      </a:lnTo>
                      <a:cubicBezTo>
                        <a:pt x="421955" y="456155"/>
                        <a:pt x="398619" y="496732"/>
                        <a:pt x="396809" y="499589"/>
                      </a:cubicBezTo>
                      <a:lnTo>
                        <a:pt x="390618" y="509686"/>
                      </a:lnTo>
                      <a:cubicBezTo>
                        <a:pt x="387285" y="515020"/>
                        <a:pt x="383951" y="520163"/>
                        <a:pt x="380617" y="525307"/>
                      </a:cubicBezTo>
                      <a:lnTo>
                        <a:pt x="375664" y="533022"/>
                      </a:lnTo>
                      <a:cubicBezTo>
                        <a:pt x="370902" y="540261"/>
                        <a:pt x="366139" y="547214"/>
                        <a:pt x="361567" y="553882"/>
                      </a:cubicBezTo>
                      <a:cubicBezTo>
                        <a:pt x="359853" y="556263"/>
                        <a:pt x="358138" y="558549"/>
                        <a:pt x="356519" y="560930"/>
                      </a:cubicBezTo>
                      <a:lnTo>
                        <a:pt x="346994" y="573885"/>
                      </a:lnTo>
                      <a:lnTo>
                        <a:pt x="341470" y="581314"/>
                      </a:lnTo>
                      <a:lnTo>
                        <a:pt x="333183" y="592268"/>
                      </a:lnTo>
                      <a:lnTo>
                        <a:pt x="328135" y="598840"/>
                      </a:lnTo>
                      <a:cubicBezTo>
                        <a:pt x="325277" y="602555"/>
                        <a:pt x="322420" y="606079"/>
                        <a:pt x="319658" y="609413"/>
                      </a:cubicBezTo>
                      <a:lnTo>
                        <a:pt x="315847" y="614271"/>
                      </a:lnTo>
                      <a:lnTo>
                        <a:pt x="304608" y="627797"/>
                      </a:lnTo>
                      <a:cubicBezTo>
                        <a:pt x="271175" y="666944"/>
                        <a:pt x="162305" y="768100"/>
                        <a:pt x="68961" y="853064"/>
                      </a:cubicBezTo>
                      <a:cubicBezTo>
                        <a:pt x="67541" y="808182"/>
                        <a:pt x="68999" y="763262"/>
                        <a:pt x="73342" y="718570"/>
                      </a:cubicBezTo>
                      <a:lnTo>
                        <a:pt x="0" y="534546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89">
                  <a:extLst>
                    <a:ext uri="{FF2B5EF4-FFF2-40B4-BE49-F238E27FC236}">
                      <a16:creationId xmlns:a16="http://schemas.microsoft.com/office/drawing/2014/main" id="{B5AA5940-151F-4FC6-B685-482FE7941141}"/>
                    </a:ext>
                  </a:extLst>
                </p:cNvPr>
                <p:cNvSpPr/>
                <p:nvPr/>
              </p:nvSpPr>
              <p:spPr>
                <a:xfrm>
                  <a:off x="7569523" y="3111933"/>
                  <a:ext cx="197484" cy="204739"/>
                </a:xfrm>
                <a:custGeom>
                  <a:avLst/>
                  <a:gdLst>
                    <a:gd name="connsiteX0" fmla="*/ 32 w 197484"/>
                    <a:gd name="connsiteY0" fmla="*/ 94298 h 204739"/>
                    <a:gd name="connsiteX1" fmla="*/ 50133 w 197484"/>
                    <a:gd name="connsiteY1" fmla="*/ 176118 h 204739"/>
                    <a:gd name="connsiteX2" fmla="*/ 134620 w 197484"/>
                    <a:gd name="connsiteY2" fmla="*/ 204693 h 204739"/>
                    <a:gd name="connsiteX3" fmla="*/ 197485 w 197484"/>
                    <a:gd name="connsiteY3" fmla="*/ 143162 h 204739"/>
                    <a:gd name="connsiteX4" fmla="*/ 111760 w 197484"/>
                    <a:gd name="connsiteY4" fmla="*/ 106871 h 204739"/>
                    <a:gd name="connsiteX5" fmla="*/ 54134 w 197484"/>
                    <a:gd name="connsiteY5" fmla="*/ 0 h 20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484" h="204739">
                      <a:moveTo>
                        <a:pt x="32" y="94298"/>
                      </a:moveTo>
                      <a:cubicBezTo>
                        <a:pt x="32" y="94298"/>
                        <a:pt x="-3016" y="134684"/>
                        <a:pt x="50133" y="176118"/>
                      </a:cubicBezTo>
                      <a:cubicBezTo>
                        <a:pt x="74003" y="195378"/>
                        <a:pt x="103959" y="205513"/>
                        <a:pt x="134620" y="204693"/>
                      </a:cubicBezTo>
                      <a:lnTo>
                        <a:pt x="197485" y="143162"/>
                      </a:lnTo>
                      <a:cubicBezTo>
                        <a:pt x="197485" y="143162"/>
                        <a:pt x="163957" y="152687"/>
                        <a:pt x="111760" y="106871"/>
                      </a:cubicBezTo>
                      <a:cubicBezTo>
                        <a:pt x="79489" y="80010"/>
                        <a:pt x="58839" y="41720"/>
                        <a:pt x="54134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90">
                  <a:extLst>
                    <a:ext uri="{FF2B5EF4-FFF2-40B4-BE49-F238E27FC236}">
                      <a16:creationId xmlns:a16="http://schemas.microsoft.com/office/drawing/2014/main" id="{F9666229-78EF-40AC-9C35-FC0F42A70373}"/>
                    </a:ext>
                  </a:extLst>
                </p:cNvPr>
                <p:cNvSpPr/>
                <p:nvPr/>
              </p:nvSpPr>
              <p:spPr>
                <a:xfrm>
                  <a:off x="8024467" y="3389683"/>
                  <a:ext cx="552000" cy="562198"/>
                </a:xfrm>
                <a:custGeom>
                  <a:avLst/>
                  <a:gdLst>
                    <a:gd name="connsiteX0" fmla="*/ 124205 w 552000"/>
                    <a:gd name="connsiteY0" fmla="*/ 510638 h 562198"/>
                    <a:gd name="connsiteX1" fmla="*/ 244982 w 552000"/>
                    <a:gd name="connsiteY1" fmla="*/ 555882 h 562198"/>
                    <a:gd name="connsiteX2" fmla="*/ 299369 w 552000"/>
                    <a:gd name="connsiteY2" fmla="*/ 498732 h 562198"/>
                    <a:gd name="connsiteX3" fmla="*/ 394047 w 552000"/>
                    <a:gd name="connsiteY3" fmla="*/ 440534 h 562198"/>
                    <a:gd name="connsiteX4" fmla="*/ 494821 w 552000"/>
                    <a:gd name="connsiteY4" fmla="*/ 391956 h 562198"/>
                    <a:gd name="connsiteX5" fmla="*/ 548066 w 552000"/>
                    <a:gd name="connsiteY5" fmla="*/ 314994 h 562198"/>
                    <a:gd name="connsiteX6" fmla="*/ 551495 w 552000"/>
                    <a:gd name="connsiteY6" fmla="*/ 285180 h 562198"/>
                    <a:gd name="connsiteX7" fmla="*/ 496441 w 552000"/>
                    <a:gd name="connsiteY7" fmla="*/ 246413 h 562198"/>
                    <a:gd name="connsiteX8" fmla="*/ 426813 w 552000"/>
                    <a:gd name="connsiteY8" fmla="*/ 266892 h 562198"/>
                    <a:gd name="connsiteX9" fmla="*/ 334231 w 552000"/>
                    <a:gd name="connsiteY9" fmla="*/ 301183 h 562198"/>
                    <a:gd name="connsiteX10" fmla="*/ 303941 w 552000"/>
                    <a:gd name="connsiteY10" fmla="*/ 307088 h 562198"/>
                    <a:gd name="connsiteX11" fmla="*/ 256317 w 552000"/>
                    <a:gd name="connsiteY11" fmla="*/ 280418 h 562198"/>
                    <a:gd name="connsiteX12" fmla="*/ 235266 w 552000"/>
                    <a:gd name="connsiteY12" fmla="*/ 0 h 562198"/>
                    <a:gd name="connsiteX13" fmla="*/ 0 w 552000"/>
                    <a:gd name="connsiteY13" fmla="*/ 59627 h 562198"/>
                    <a:gd name="connsiteX14" fmla="*/ 102298 w 552000"/>
                    <a:gd name="connsiteY14" fmla="*/ 371191 h 562198"/>
                    <a:gd name="connsiteX15" fmla="*/ 105251 w 552000"/>
                    <a:gd name="connsiteY15" fmla="*/ 384622 h 562198"/>
                    <a:gd name="connsiteX16" fmla="*/ 124205 w 552000"/>
                    <a:gd name="connsiteY16" fmla="*/ 510638 h 562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52000" h="562198">
                      <a:moveTo>
                        <a:pt x="124205" y="510638"/>
                      </a:moveTo>
                      <a:cubicBezTo>
                        <a:pt x="141065" y="560074"/>
                        <a:pt x="199262" y="571027"/>
                        <a:pt x="244982" y="555882"/>
                      </a:cubicBezTo>
                      <a:cubicBezTo>
                        <a:pt x="270699" y="547310"/>
                        <a:pt x="283082" y="517782"/>
                        <a:pt x="299369" y="498732"/>
                      </a:cubicBezTo>
                      <a:cubicBezTo>
                        <a:pt x="323467" y="470157"/>
                        <a:pt x="359091" y="453964"/>
                        <a:pt x="394047" y="440534"/>
                      </a:cubicBezTo>
                      <a:cubicBezTo>
                        <a:pt x="429004" y="427104"/>
                        <a:pt x="465389" y="415102"/>
                        <a:pt x="494821" y="391956"/>
                      </a:cubicBezTo>
                      <a:cubicBezTo>
                        <a:pt x="519805" y="372144"/>
                        <a:pt x="538341" y="345360"/>
                        <a:pt x="548066" y="314994"/>
                      </a:cubicBezTo>
                      <a:cubicBezTo>
                        <a:pt x="551609" y="305478"/>
                        <a:pt x="552781" y="295248"/>
                        <a:pt x="551495" y="285180"/>
                      </a:cubicBezTo>
                      <a:cubicBezTo>
                        <a:pt x="547209" y="261177"/>
                        <a:pt x="520729" y="246509"/>
                        <a:pt x="496441" y="246413"/>
                      </a:cubicBezTo>
                      <a:cubicBezTo>
                        <a:pt x="472152" y="246318"/>
                        <a:pt x="448816" y="257177"/>
                        <a:pt x="426813" y="266892"/>
                      </a:cubicBezTo>
                      <a:cubicBezTo>
                        <a:pt x="396610" y="280027"/>
                        <a:pt x="365701" y="291467"/>
                        <a:pt x="334231" y="301183"/>
                      </a:cubicBezTo>
                      <a:cubicBezTo>
                        <a:pt x="324486" y="304640"/>
                        <a:pt x="314276" y="306631"/>
                        <a:pt x="303941" y="307088"/>
                      </a:cubicBezTo>
                      <a:cubicBezTo>
                        <a:pt x="287654" y="307088"/>
                        <a:pt x="262793" y="294420"/>
                        <a:pt x="256317" y="280418"/>
                      </a:cubicBezTo>
                      <a:cubicBezTo>
                        <a:pt x="246792" y="258224"/>
                        <a:pt x="235076" y="11430"/>
                        <a:pt x="235266" y="0"/>
                      </a:cubicBezTo>
                      <a:lnTo>
                        <a:pt x="0" y="59627"/>
                      </a:lnTo>
                      <a:cubicBezTo>
                        <a:pt x="0" y="59627"/>
                        <a:pt x="88201" y="326329"/>
                        <a:pt x="102298" y="371191"/>
                      </a:cubicBezTo>
                      <a:cubicBezTo>
                        <a:pt x="103574" y="375602"/>
                        <a:pt x="104555" y="380088"/>
                        <a:pt x="105251" y="384622"/>
                      </a:cubicBezTo>
                      <a:cubicBezTo>
                        <a:pt x="112680" y="426437"/>
                        <a:pt x="110299" y="469967"/>
                        <a:pt x="124205" y="510638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91">
                  <a:extLst>
                    <a:ext uri="{FF2B5EF4-FFF2-40B4-BE49-F238E27FC236}">
                      <a16:creationId xmlns:a16="http://schemas.microsoft.com/office/drawing/2014/main" id="{F7926D80-FD8D-4BD1-A236-B036DB787861}"/>
                    </a:ext>
                  </a:extLst>
                </p:cNvPr>
                <p:cNvSpPr/>
                <p:nvPr/>
              </p:nvSpPr>
              <p:spPr>
                <a:xfrm>
                  <a:off x="7728259" y="2055223"/>
                  <a:ext cx="605717" cy="1553536"/>
                </a:xfrm>
                <a:custGeom>
                  <a:avLst/>
                  <a:gdLst>
                    <a:gd name="connsiteX0" fmla="*/ 89993 w 605717"/>
                    <a:gd name="connsiteY0" fmla="*/ 0 h 1553536"/>
                    <a:gd name="connsiteX1" fmla="*/ 13794 w 605717"/>
                    <a:gd name="connsiteY1" fmla="*/ 400814 h 1553536"/>
                    <a:gd name="connsiteX2" fmla="*/ 196863 w 605717"/>
                    <a:gd name="connsiteY2" fmla="*/ 962793 h 1553536"/>
                    <a:gd name="connsiteX3" fmla="*/ 244488 w 605717"/>
                    <a:gd name="connsiteY3" fmla="*/ 1257117 h 1553536"/>
                    <a:gd name="connsiteX4" fmla="*/ 349929 w 605717"/>
                    <a:gd name="connsiteY4" fmla="*/ 1553537 h 1553536"/>
                    <a:gd name="connsiteX5" fmla="*/ 543286 w 605717"/>
                    <a:gd name="connsiteY5" fmla="*/ 1496863 h 1553536"/>
                    <a:gd name="connsiteX6" fmla="*/ 512806 w 605717"/>
                    <a:gd name="connsiteY6" fmla="*/ 950696 h 1553536"/>
                    <a:gd name="connsiteX7" fmla="*/ 441559 w 605717"/>
                    <a:gd name="connsiteY7" fmla="*/ 335949 h 1553536"/>
                    <a:gd name="connsiteX8" fmla="*/ 600245 w 605717"/>
                    <a:gd name="connsiteY8" fmla="*/ 0 h 155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5717" h="1553536">
                      <a:moveTo>
                        <a:pt x="89993" y="0"/>
                      </a:moveTo>
                      <a:cubicBezTo>
                        <a:pt x="9698" y="166974"/>
                        <a:pt x="-20115" y="232602"/>
                        <a:pt x="13794" y="400814"/>
                      </a:cubicBezTo>
                      <a:cubicBezTo>
                        <a:pt x="36463" y="515115"/>
                        <a:pt x="109043" y="705616"/>
                        <a:pt x="196863" y="962793"/>
                      </a:cubicBezTo>
                      <a:cubicBezTo>
                        <a:pt x="190767" y="1110050"/>
                        <a:pt x="212865" y="1154628"/>
                        <a:pt x="244488" y="1257117"/>
                      </a:cubicBezTo>
                      <a:cubicBezTo>
                        <a:pt x="292113" y="1413804"/>
                        <a:pt x="349929" y="1553537"/>
                        <a:pt x="349929" y="1553537"/>
                      </a:cubicBezTo>
                      <a:cubicBezTo>
                        <a:pt x="349929" y="1553537"/>
                        <a:pt x="391267" y="1488005"/>
                        <a:pt x="543286" y="1496863"/>
                      </a:cubicBezTo>
                      <a:cubicBezTo>
                        <a:pt x="533761" y="1348748"/>
                        <a:pt x="525188" y="1058043"/>
                        <a:pt x="512806" y="950696"/>
                      </a:cubicBezTo>
                      <a:cubicBezTo>
                        <a:pt x="493851" y="791151"/>
                        <a:pt x="441559" y="335949"/>
                        <a:pt x="441559" y="335949"/>
                      </a:cubicBezTo>
                      <a:cubicBezTo>
                        <a:pt x="441559" y="335949"/>
                        <a:pt x="640916" y="330901"/>
                        <a:pt x="600245" y="0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92">
                  <a:extLst>
                    <a:ext uri="{FF2B5EF4-FFF2-40B4-BE49-F238E27FC236}">
                      <a16:creationId xmlns:a16="http://schemas.microsoft.com/office/drawing/2014/main" id="{0CA326D8-42B3-4459-8F9C-62ECD4FDBF55}"/>
                    </a:ext>
                  </a:extLst>
                </p:cNvPr>
                <p:cNvSpPr/>
                <p:nvPr/>
              </p:nvSpPr>
              <p:spPr>
                <a:xfrm>
                  <a:off x="7840934" y="2054937"/>
                  <a:ext cx="288307" cy="1519246"/>
                </a:xfrm>
                <a:custGeom>
                  <a:avLst/>
                  <a:gdLst>
                    <a:gd name="connsiteX0" fmla="*/ 288308 w 288307"/>
                    <a:gd name="connsiteY0" fmla="*/ 1516008 h 1519246"/>
                    <a:gd name="connsiteX1" fmla="*/ 196773 w 288307"/>
                    <a:gd name="connsiteY1" fmla="*/ 1243115 h 1519246"/>
                    <a:gd name="connsiteX2" fmla="*/ 162483 w 288307"/>
                    <a:gd name="connsiteY2" fmla="*/ 1045566 h 1519246"/>
                    <a:gd name="connsiteX3" fmla="*/ 158578 w 288307"/>
                    <a:gd name="connsiteY3" fmla="*/ 939933 h 1519246"/>
                    <a:gd name="connsiteX4" fmla="*/ 86759 w 288307"/>
                    <a:gd name="connsiteY4" fmla="*/ 630749 h 1519246"/>
                    <a:gd name="connsiteX5" fmla="*/ 13513 w 288307"/>
                    <a:gd name="connsiteY5" fmla="*/ 324519 h 1519246"/>
                    <a:gd name="connsiteX6" fmla="*/ 17513 w 288307"/>
                    <a:gd name="connsiteY6" fmla="*/ 324519 h 1519246"/>
                    <a:gd name="connsiteX7" fmla="*/ 61042 w 288307"/>
                    <a:gd name="connsiteY7" fmla="*/ 308898 h 1519246"/>
                    <a:gd name="connsiteX8" fmla="*/ 140575 w 288307"/>
                    <a:gd name="connsiteY8" fmla="*/ 85345 h 1519246"/>
                    <a:gd name="connsiteX9" fmla="*/ 132765 w 288307"/>
                    <a:gd name="connsiteY9" fmla="*/ 84392 h 1519246"/>
                    <a:gd name="connsiteX10" fmla="*/ 56565 w 288307"/>
                    <a:gd name="connsiteY10" fmla="*/ 302706 h 1519246"/>
                    <a:gd name="connsiteX11" fmla="*/ 12655 w 288307"/>
                    <a:gd name="connsiteY11" fmla="*/ 316327 h 1519246"/>
                    <a:gd name="connsiteX12" fmla="*/ 50755 w 288307"/>
                    <a:gd name="connsiteY12" fmla="*/ 52864 h 1519246"/>
                    <a:gd name="connsiteX13" fmla="*/ 68853 w 288307"/>
                    <a:gd name="connsiteY13" fmla="*/ 0 h 1519246"/>
                    <a:gd name="connsiteX14" fmla="*/ 60566 w 288307"/>
                    <a:gd name="connsiteY14" fmla="*/ 0 h 1519246"/>
                    <a:gd name="connsiteX15" fmla="*/ 43421 w 288307"/>
                    <a:gd name="connsiteY15" fmla="*/ 50197 h 1519246"/>
                    <a:gd name="connsiteX16" fmla="*/ 5321 w 288307"/>
                    <a:gd name="connsiteY16" fmla="*/ 320613 h 1519246"/>
                    <a:gd name="connsiteX17" fmla="*/ 79711 w 288307"/>
                    <a:gd name="connsiteY17" fmla="*/ 632940 h 1519246"/>
                    <a:gd name="connsiteX18" fmla="*/ 151148 w 288307"/>
                    <a:gd name="connsiteY18" fmla="*/ 940028 h 1519246"/>
                    <a:gd name="connsiteX19" fmla="*/ 155054 w 288307"/>
                    <a:gd name="connsiteY19" fmla="*/ 1044804 h 1519246"/>
                    <a:gd name="connsiteX20" fmla="*/ 190010 w 288307"/>
                    <a:gd name="connsiteY20" fmla="*/ 1243020 h 1519246"/>
                    <a:gd name="connsiteX21" fmla="*/ 281640 w 288307"/>
                    <a:gd name="connsiteY21" fmla="*/ 1519247 h 1519246"/>
                    <a:gd name="connsiteX22" fmla="*/ 288308 w 288307"/>
                    <a:gd name="connsiteY22" fmla="*/ 1516008 h 1519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88307" h="1519246">
                      <a:moveTo>
                        <a:pt x="288308" y="1516008"/>
                      </a:moveTo>
                      <a:cubicBezTo>
                        <a:pt x="253237" y="1426634"/>
                        <a:pt x="222690" y="1335556"/>
                        <a:pt x="196773" y="1243115"/>
                      </a:cubicBezTo>
                      <a:cubicBezTo>
                        <a:pt x="179142" y="1178488"/>
                        <a:pt x="167665" y="1112346"/>
                        <a:pt x="162483" y="1045566"/>
                      </a:cubicBezTo>
                      <a:cubicBezTo>
                        <a:pt x="160006" y="1005941"/>
                        <a:pt x="159530" y="957173"/>
                        <a:pt x="158578" y="939933"/>
                      </a:cubicBezTo>
                      <a:cubicBezTo>
                        <a:pt x="155625" y="882782"/>
                        <a:pt x="131050" y="762671"/>
                        <a:pt x="86759" y="630749"/>
                      </a:cubicBezTo>
                      <a:cubicBezTo>
                        <a:pt x="54518" y="530708"/>
                        <a:pt x="30029" y="428323"/>
                        <a:pt x="13513" y="324519"/>
                      </a:cubicBezTo>
                      <a:lnTo>
                        <a:pt x="17513" y="324519"/>
                      </a:lnTo>
                      <a:cubicBezTo>
                        <a:pt x="33382" y="324462"/>
                        <a:pt x="48755" y="318947"/>
                        <a:pt x="61042" y="308898"/>
                      </a:cubicBezTo>
                      <a:cubicBezTo>
                        <a:pt x="100285" y="278037"/>
                        <a:pt x="127050" y="202789"/>
                        <a:pt x="140575" y="85345"/>
                      </a:cubicBezTo>
                      <a:lnTo>
                        <a:pt x="132765" y="84392"/>
                      </a:lnTo>
                      <a:cubicBezTo>
                        <a:pt x="119716" y="198121"/>
                        <a:pt x="93237" y="273655"/>
                        <a:pt x="56565" y="302706"/>
                      </a:cubicBezTo>
                      <a:cubicBezTo>
                        <a:pt x="44259" y="312793"/>
                        <a:pt x="28505" y="317680"/>
                        <a:pt x="12655" y="316327"/>
                      </a:cubicBezTo>
                      <a:cubicBezTo>
                        <a:pt x="-3632" y="204217"/>
                        <a:pt x="25228" y="123826"/>
                        <a:pt x="50755" y="52864"/>
                      </a:cubicBezTo>
                      <a:cubicBezTo>
                        <a:pt x="57327" y="34671"/>
                        <a:pt x="63423" y="17431"/>
                        <a:pt x="68853" y="0"/>
                      </a:cubicBezTo>
                      <a:lnTo>
                        <a:pt x="60566" y="0"/>
                      </a:lnTo>
                      <a:cubicBezTo>
                        <a:pt x="55422" y="16478"/>
                        <a:pt x="49612" y="32861"/>
                        <a:pt x="43421" y="50197"/>
                      </a:cubicBezTo>
                      <a:cubicBezTo>
                        <a:pt x="17323" y="122683"/>
                        <a:pt x="-12300" y="204884"/>
                        <a:pt x="5321" y="320613"/>
                      </a:cubicBezTo>
                      <a:cubicBezTo>
                        <a:pt x="21504" y="426589"/>
                        <a:pt x="46383" y="531051"/>
                        <a:pt x="79711" y="632940"/>
                      </a:cubicBezTo>
                      <a:cubicBezTo>
                        <a:pt x="121907" y="758576"/>
                        <a:pt x="148291" y="884306"/>
                        <a:pt x="151148" y="940028"/>
                      </a:cubicBezTo>
                      <a:cubicBezTo>
                        <a:pt x="152005" y="956792"/>
                        <a:pt x="152577" y="1005656"/>
                        <a:pt x="155054" y="1044804"/>
                      </a:cubicBezTo>
                      <a:cubicBezTo>
                        <a:pt x="159892" y="1111898"/>
                        <a:pt x="171608" y="1178316"/>
                        <a:pt x="190010" y="1243020"/>
                      </a:cubicBezTo>
                      <a:cubicBezTo>
                        <a:pt x="209727" y="1317601"/>
                        <a:pt x="248017" y="1433521"/>
                        <a:pt x="281640" y="1519247"/>
                      </a:cubicBezTo>
                      <a:cubicBezTo>
                        <a:pt x="283450" y="1518199"/>
                        <a:pt x="285926" y="1517342"/>
                        <a:pt x="288308" y="151600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93">
                  <a:extLst>
                    <a:ext uri="{FF2B5EF4-FFF2-40B4-BE49-F238E27FC236}">
                      <a16:creationId xmlns:a16="http://schemas.microsoft.com/office/drawing/2014/main" id="{A10BE0AD-3D3B-4313-983A-4178923EC9F7}"/>
                    </a:ext>
                  </a:extLst>
                </p:cNvPr>
                <p:cNvSpPr/>
                <p:nvPr/>
              </p:nvSpPr>
              <p:spPr>
                <a:xfrm>
                  <a:off x="8111430" y="3614763"/>
                  <a:ext cx="447101" cy="306990"/>
                </a:xfrm>
                <a:custGeom>
                  <a:avLst/>
                  <a:gdLst>
                    <a:gd name="connsiteX0" fmla="*/ 447101 w 447101"/>
                    <a:gd name="connsiteY0" fmla="*/ 11428 h 306990"/>
                    <a:gd name="connsiteX1" fmla="*/ 356995 w 447101"/>
                    <a:gd name="connsiteY1" fmla="*/ 14952 h 306990"/>
                    <a:gd name="connsiteX2" fmla="*/ 239934 w 447101"/>
                    <a:gd name="connsiteY2" fmla="*/ 62578 h 306990"/>
                    <a:gd name="connsiteX3" fmla="*/ 180307 w 447101"/>
                    <a:gd name="connsiteY3" fmla="*/ 39051 h 306990"/>
                    <a:gd name="connsiteX4" fmla="*/ 56007 w 447101"/>
                    <a:gd name="connsiteY4" fmla="*/ 49909 h 306990"/>
                    <a:gd name="connsiteX5" fmla="*/ 0 w 447101"/>
                    <a:gd name="connsiteY5" fmla="*/ 120871 h 306990"/>
                    <a:gd name="connsiteX6" fmla="*/ 19050 w 447101"/>
                    <a:gd name="connsiteY6" fmla="*/ 214788 h 306990"/>
                    <a:gd name="connsiteX7" fmla="*/ 33719 w 447101"/>
                    <a:gd name="connsiteY7" fmla="*/ 306991 h 306990"/>
                    <a:gd name="connsiteX8" fmla="*/ 289940 w 447101"/>
                    <a:gd name="connsiteY8" fmla="*/ 138492 h 306990"/>
                    <a:gd name="connsiteX9" fmla="*/ 308228 w 447101"/>
                    <a:gd name="connsiteY9" fmla="*/ 134206 h 306990"/>
                    <a:gd name="connsiteX10" fmla="*/ 447101 w 447101"/>
                    <a:gd name="connsiteY10" fmla="*/ 11428 h 306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101" h="306990">
                      <a:moveTo>
                        <a:pt x="447101" y="11428"/>
                      </a:moveTo>
                      <a:cubicBezTo>
                        <a:pt x="426242" y="-10480"/>
                        <a:pt x="384141" y="3903"/>
                        <a:pt x="356995" y="14952"/>
                      </a:cubicBezTo>
                      <a:cubicBezTo>
                        <a:pt x="299846" y="38194"/>
                        <a:pt x="282320" y="54100"/>
                        <a:pt x="239934" y="62578"/>
                      </a:cubicBezTo>
                      <a:cubicBezTo>
                        <a:pt x="178402" y="74294"/>
                        <a:pt x="180307" y="39051"/>
                        <a:pt x="180307" y="39051"/>
                      </a:cubicBezTo>
                      <a:cubicBezTo>
                        <a:pt x="180307" y="39051"/>
                        <a:pt x="135445" y="6475"/>
                        <a:pt x="56007" y="49909"/>
                      </a:cubicBezTo>
                      <a:cubicBezTo>
                        <a:pt x="-476" y="80771"/>
                        <a:pt x="0" y="120871"/>
                        <a:pt x="0" y="120871"/>
                      </a:cubicBezTo>
                      <a:cubicBezTo>
                        <a:pt x="11868" y="150799"/>
                        <a:pt x="18326" y="182603"/>
                        <a:pt x="19050" y="214788"/>
                      </a:cubicBezTo>
                      <a:cubicBezTo>
                        <a:pt x="21241" y="271938"/>
                        <a:pt x="26384" y="290989"/>
                        <a:pt x="33719" y="306991"/>
                      </a:cubicBezTo>
                      <a:lnTo>
                        <a:pt x="289940" y="138492"/>
                      </a:lnTo>
                      <a:lnTo>
                        <a:pt x="308228" y="134206"/>
                      </a:lnTo>
                      <a:cubicBezTo>
                        <a:pt x="363663" y="104297"/>
                        <a:pt x="447101" y="11428"/>
                        <a:pt x="447101" y="11428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94">
                  <a:extLst>
                    <a:ext uri="{FF2B5EF4-FFF2-40B4-BE49-F238E27FC236}">
                      <a16:creationId xmlns:a16="http://schemas.microsoft.com/office/drawing/2014/main" id="{E23EC339-3812-48D1-9910-B500BC901438}"/>
                    </a:ext>
                  </a:extLst>
                </p:cNvPr>
                <p:cNvSpPr/>
                <p:nvPr/>
              </p:nvSpPr>
              <p:spPr>
                <a:xfrm>
                  <a:off x="8143830" y="3620970"/>
                  <a:ext cx="448037" cy="347708"/>
                </a:xfrm>
                <a:custGeom>
                  <a:avLst/>
                  <a:gdLst>
                    <a:gd name="connsiteX0" fmla="*/ 446134 w 448037"/>
                    <a:gd name="connsiteY0" fmla="*/ 47035 h 347708"/>
                    <a:gd name="connsiteX1" fmla="*/ 430036 w 448037"/>
                    <a:gd name="connsiteY1" fmla="*/ 14841 h 347708"/>
                    <a:gd name="connsiteX2" fmla="*/ 414701 w 448037"/>
                    <a:gd name="connsiteY2" fmla="*/ 5315 h 347708"/>
                    <a:gd name="connsiteX3" fmla="*/ 294687 w 448037"/>
                    <a:gd name="connsiteY3" fmla="*/ 57227 h 347708"/>
                    <a:gd name="connsiteX4" fmla="*/ 116284 w 448037"/>
                    <a:gd name="connsiteY4" fmla="*/ 162003 h 347708"/>
                    <a:gd name="connsiteX5" fmla="*/ 8176 w 448037"/>
                    <a:gd name="connsiteY5" fmla="*/ 264778 h 347708"/>
                    <a:gd name="connsiteX6" fmla="*/ 10272 w 448037"/>
                    <a:gd name="connsiteY6" fmla="*/ 317928 h 347708"/>
                    <a:gd name="connsiteX7" fmla="*/ 23035 w 448037"/>
                    <a:gd name="connsiteY7" fmla="*/ 331453 h 347708"/>
                    <a:gd name="connsiteX8" fmla="*/ 84281 w 448037"/>
                    <a:gd name="connsiteY8" fmla="*/ 346503 h 347708"/>
                    <a:gd name="connsiteX9" fmla="*/ 225441 w 448037"/>
                    <a:gd name="connsiteY9" fmla="*/ 262492 h 347708"/>
                    <a:gd name="connsiteX10" fmla="*/ 381650 w 448037"/>
                    <a:gd name="connsiteY10" fmla="*/ 194959 h 347708"/>
                    <a:gd name="connsiteX11" fmla="*/ 446134 w 448037"/>
                    <a:gd name="connsiteY11" fmla="*/ 47035 h 347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8037" h="347708">
                      <a:moveTo>
                        <a:pt x="446134" y="47035"/>
                      </a:moveTo>
                      <a:cubicBezTo>
                        <a:pt x="445248" y="34595"/>
                        <a:pt x="439457" y="23013"/>
                        <a:pt x="430036" y="14841"/>
                      </a:cubicBezTo>
                      <a:cubicBezTo>
                        <a:pt x="427084" y="12745"/>
                        <a:pt x="416701" y="6649"/>
                        <a:pt x="414701" y="5315"/>
                      </a:cubicBezTo>
                      <a:cubicBezTo>
                        <a:pt x="388412" y="-13735"/>
                        <a:pt x="337740" y="21889"/>
                        <a:pt x="294687" y="57227"/>
                      </a:cubicBezTo>
                      <a:cubicBezTo>
                        <a:pt x="244681" y="98375"/>
                        <a:pt x="157908" y="104376"/>
                        <a:pt x="116284" y="162003"/>
                      </a:cubicBezTo>
                      <a:cubicBezTo>
                        <a:pt x="74660" y="219629"/>
                        <a:pt x="25416" y="239537"/>
                        <a:pt x="8176" y="264778"/>
                      </a:cubicBezTo>
                      <a:cubicBezTo>
                        <a:pt x="-3463" y="280856"/>
                        <a:pt x="-2597" y="302812"/>
                        <a:pt x="10272" y="317928"/>
                      </a:cubicBezTo>
                      <a:cubicBezTo>
                        <a:pt x="12558" y="320690"/>
                        <a:pt x="21225" y="329644"/>
                        <a:pt x="23035" y="331453"/>
                      </a:cubicBezTo>
                      <a:cubicBezTo>
                        <a:pt x="35132" y="344312"/>
                        <a:pt x="57420" y="350503"/>
                        <a:pt x="84281" y="346503"/>
                      </a:cubicBezTo>
                      <a:cubicBezTo>
                        <a:pt x="138478" y="338788"/>
                        <a:pt x="178006" y="323643"/>
                        <a:pt x="225441" y="262492"/>
                      </a:cubicBezTo>
                      <a:cubicBezTo>
                        <a:pt x="272875" y="201341"/>
                        <a:pt x="327834" y="233059"/>
                        <a:pt x="381650" y="194959"/>
                      </a:cubicBezTo>
                      <a:cubicBezTo>
                        <a:pt x="430227" y="162507"/>
                        <a:pt x="455420" y="104709"/>
                        <a:pt x="446134" y="4703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95">
                  <a:extLst>
                    <a:ext uri="{FF2B5EF4-FFF2-40B4-BE49-F238E27FC236}">
                      <a16:creationId xmlns:a16="http://schemas.microsoft.com/office/drawing/2014/main" id="{E34E9E68-8776-4B41-9FD7-DAB9DC3FC342}"/>
                    </a:ext>
                  </a:extLst>
                </p:cNvPr>
                <p:cNvSpPr/>
                <p:nvPr/>
              </p:nvSpPr>
              <p:spPr>
                <a:xfrm>
                  <a:off x="8156917" y="3630558"/>
                  <a:ext cx="434937" cy="337965"/>
                </a:xfrm>
                <a:custGeom>
                  <a:avLst/>
                  <a:gdLst>
                    <a:gd name="connsiteX0" fmla="*/ 433047 w 434937"/>
                    <a:gd name="connsiteY0" fmla="*/ 37448 h 337965"/>
                    <a:gd name="connsiteX1" fmla="*/ 296935 w 434937"/>
                    <a:gd name="connsiteY1" fmla="*/ 57260 h 337965"/>
                    <a:gd name="connsiteX2" fmla="*/ 118533 w 434937"/>
                    <a:gd name="connsiteY2" fmla="*/ 162036 h 337965"/>
                    <a:gd name="connsiteX3" fmla="*/ 10424 w 434937"/>
                    <a:gd name="connsiteY3" fmla="*/ 264811 h 337965"/>
                    <a:gd name="connsiteX4" fmla="*/ 71194 w 434937"/>
                    <a:gd name="connsiteY4" fmla="*/ 336821 h 337965"/>
                    <a:gd name="connsiteX5" fmla="*/ 212354 w 434937"/>
                    <a:gd name="connsiteY5" fmla="*/ 252810 h 337965"/>
                    <a:gd name="connsiteX6" fmla="*/ 368563 w 434937"/>
                    <a:gd name="connsiteY6" fmla="*/ 185277 h 337965"/>
                    <a:gd name="connsiteX7" fmla="*/ 433047 w 434937"/>
                    <a:gd name="connsiteY7" fmla="*/ 37448 h 337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4937" h="337965">
                      <a:moveTo>
                        <a:pt x="433047" y="37448"/>
                      </a:moveTo>
                      <a:cubicBezTo>
                        <a:pt x="421045" y="-34657"/>
                        <a:pt x="352561" y="11635"/>
                        <a:pt x="296935" y="57260"/>
                      </a:cubicBezTo>
                      <a:cubicBezTo>
                        <a:pt x="246929" y="98408"/>
                        <a:pt x="160157" y="104409"/>
                        <a:pt x="118533" y="162036"/>
                      </a:cubicBezTo>
                      <a:cubicBezTo>
                        <a:pt x="76909" y="219662"/>
                        <a:pt x="26426" y="238808"/>
                        <a:pt x="10424" y="264811"/>
                      </a:cubicBezTo>
                      <a:cubicBezTo>
                        <a:pt x="-18722" y="312437"/>
                        <a:pt x="16997" y="344536"/>
                        <a:pt x="71194" y="336821"/>
                      </a:cubicBezTo>
                      <a:cubicBezTo>
                        <a:pt x="125391" y="329105"/>
                        <a:pt x="164919" y="313960"/>
                        <a:pt x="212354" y="252810"/>
                      </a:cubicBezTo>
                      <a:cubicBezTo>
                        <a:pt x="259788" y="191659"/>
                        <a:pt x="314747" y="223377"/>
                        <a:pt x="368563" y="185277"/>
                      </a:cubicBezTo>
                      <a:cubicBezTo>
                        <a:pt x="417102" y="152835"/>
                        <a:pt x="442295" y="95094"/>
                        <a:pt x="433047" y="374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96">
                  <a:extLst>
                    <a:ext uri="{FF2B5EF4-FFF2-40B4-BE49-F238E27FC236}">
                      <a16:creationId xmlns:a16="http://schemas.microsoft.com/office/drawing/2014/main" id="{50F1F2BD-04C9-45A3-96B3-9425DAA2CA4D}"/>
                    </a:ext>
                  </a:extLst>
                </p:cNvPr>
                <p:cNvSpPr/>
                <p:nvPr/>
              </p:nvSpPr>
              <p:spPr>
                <a:xfrm>
                  <a:off x="8149435" y="3792117"/>
                  <a:ext cx="254506" cy="202980"/>
                </a:xfrm>
                <a:custGeom>
                  <a:avLst/>
                  <a:gdLst>
                    <a:gd name="connsiteX0" fmla="*/ 246887 w 254506"/>
                    <a:gd name="connsiteY0" fmla="*/ 56388 h 202980"/>
                    <a:gd name="connsiteX1" fmla="*/ 126015 w 254506"/>
                    <a:gd name="connsiteY1" fmla="*/ 0 h 202980"/>
                    <a:gd name="connsiteX2" fmla="*/ 17907 w 254506"/>
                    <a:gd name="connsiteY2" fmla="*/ 102775 h 202980"/>
                    <a:gd name="connsiteX3" fmla="*/ 0 w 254506"/>
                    <a:gd name="connsiteY3" fmla="*/ 139447 h 202980"/>
                    <a:gd name="connsiteX4" fmla="*/ 19050 w 254506"/>
                    <a:gd name="connsiteY4" fmla="*/ 180310 h 202980"/>
                    <a:gd name="connsiteX5" fmla="*/ 25432 w 254506"/>
                    <a:gd name="connsiteY5" fmla="*/ 187168 h 202980"/>
                    <a:gd name="connsiteX6" fmla="*/ 25432 w 254506"/>
                    <a:gd name="connsiteY6" fmla="*/ 187168 h 202980"/>
                    <a:gd name="connsiteX7" fmla="*/ 25432 w 254506"/>
                    <a:gd name="connsiteY7" fmla="*/ 187168 h 202980"/>
                    <a:gd name="connsiteX8" fmla="*/ 86296 w 254506"/>
                    <a:gd name="connsiteY8" fmla="*/ 201836 h 202980"/>
                    <a:gd name="connsiteX9" fmla="*/ 227551 w 254506"/>
                    <a:gd name="connsiteY9" fmla="*/ 117825 h 202980"/>
                    <a:gd name="connsiteX10" fmla="*/ 254507 w 254506"/>
                    <a:gd name="connsiteY10" fmla="*/ 83535 h 202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4506" h="202980">
                      <a:moveTo>
                        <a:pt x="246887" y="56388"/>
                      </a:moveTo>
                      <a:lnTo>
                        <a:pt x="126015" y="0"/>
                      </a:lnTo>
                      <a:cubicBezTo>
                        <a:pt x="84296" y="57150"/>
                        <a:pt x="33909" y="76772"/>
                        <a:pt x="17907" y="102775"/>
                      </a:cubicBezTo>
                      <a:cubicBezTo>
                        <a:pt x="10325" y="114148"/>
                        <a:pt x="4305" y="126474"/>
                        <a:pt x="0" y="139447"/>
                      </a:cubicBezTo>
                      <a:lnTo>
                        <a:pt x="19050" y="180310"/>
                      </a:lnTo>
                      <a:lnTo>
                        <a:pt x="25432" y="187168"/>
                      </a:lnTo>
                      <a:lnTo>
                        <a:pt x="25432" y="187168"/>
                      </a:lnTo>
                      <a:lnTo>
                        <a:pt x="25432" y="187168"/>
                      </a:lnTo>
                      <a:cubicBezTo>
                        <a:pt x="37624" y="199740"/>
                        <a:pt x="59722" y="205646"/>
                        <a:pt x="86296" y="201836"/>
                      </a:cubicBezTo>
                      <a:cubicBezTo>
                        <a:pt x="140588" y="194121"/>
                        <a:pt x="180022" y="178976"/>
                        <a:pt x="227551" y="117825"/>
                      </a:cubicBezTo>
                      <a:cubicBezTo>
                        <a:pt x="237076" y="105252"/>
                        <a:pt x="246601" y="93917"/>
                        <a:pt x="254507" y="8353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97">
                  <a:extLst>
                    <a:ext uri="{FF2B5EF4-FFF2-40B4-BE49-F238E27FC236}">
                      <a16:creationId xmlns:a16="http://schemas.microsoft.com/office/drawing/2014/main" id="{D4899DAB-3505-48FA-AD4F-96C6449C0BD8}"/>
                    </a:ext>
                  </a:extLst>
                </p:cNvPr>
                <p:cNvSpPr/>
                <p:nvPr/>
              </p:nvSpPr>
              <p:spPr>
                <a:xfrm>
                  <a:off x="8164101" y="3819930"/>
                  <a:ext cx="239364" cy="175452"/>
                </a:xfrm>
                <a:custGeom>
                  <a:avLst/>
                  <a:gdLst>
                    <a:gd name="connsiteX0" fmla="*/ 10384 w 239364"/>
                    <a:gd name="connsiteY0" fmla="*/ 102299 h 175452"/>
                    <a:gd name="connsiteX1" fmla="*/ 71154 w 239364"/>
                    <a:gd name="connsiteY1" fmla="*/ 174308 h 175452"/>
                    <a:gd name="connsiteX2" fmla="*/ 212409 w 239364"/>
                    <a:gd name="connsiteY2" fmla="*/ 90298 h 175452"/>
                    <a:gd name="connsiteX3" fmla="*/ 239364 w 239364"/>
                    <a:gd name="connsiteY3" fmla="*/ 56007 h 175452"/>
                    <a:gd name="connsiteX4" fmla="*/ 118874 w 239364"/>
                    <a:gd name="connsiteY4" fmla="*/ 0 h 175452"/>
                    <a:gd name="connsiteX5" fmla="*/ 10384 w 239364"/>
                    <a:gd name="connsiteY5" fmla="*/ 102299 h 17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364" h="175452">
                      <a:moveTo>
                        <a:pt x="10384" y="102299"/>
                      </a:moveTo>
                      <a:cubicBezTo>
                        <a:pt x="-18667" y="149924"/>
                        <a:pt x="16957" y="182024"/>
                        <a:pt x="71154" y="174308"/>
                      </a:cubicBezTo>
                      <a:cubicBezTo>
                        <a:pt x="125351" y="166593"/>
                        <a:pt x="164879" y="151448"/>
                        <a:pt x="212409" y="90298"/>
                      </a:cubicBezTo>
                      <a:cubicBezTo>
                        <a:pt x="221934" y="77725"/>
                        <a:pt x="231459" y="66390"/>
                        <a:pt x="239364" y="56007"/>
                      </a:cubicBezTo>
                      <a:lnTo>
                        <a:pt x="118874" y="0"/>
                      </a:lnTo>
                      <a:cubicBezTo>
                        <a:pt x="77059" y="57150"/>
                        <a:pt x="26863" y="76200"/>
                        <a:pt x="10384" y="1022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: Shape 98">
                  <a:extLst>
                    <a:ext uri="{FF2B5EF4-FFF2-40B4-BE49-F238E27FC236}">
                      <a16:creationId xmlns:a16="http://schemas.microsoft.com/office/drawing/2014/main" id="{7D6F924F-1DE0-48FC-9039-B58693D732B8}"/>
                    </a:ext>
                  </a:extLst>
                </p:cNvPr>
                <p:cNvSpPr/>
                <p:nvPr/>
              </p:nvSpPr>
              <p:spPr>
                <a:xfrm>
                  <a:off x="8044946" y="3459278"/>
                  <a:ext cx="227074" cy="171199"/>
                </a:xfrm>
                <a:custGeom>
                  <a:avLst/>
                  <a:gdLst>
                    <a:gd name="connsiteX0" fmla="*/ 0 w 227074"/>
                    <a:gd name="connsiteY0" fmla="*/ 66423 h 171199"/>
                    <a:gd name="connsiteX1" fmla="*/ 39624 w 227074"/>
                    <a:gd name="connsiteY1" fmla="*/ 171199 h 171199"/>
                    <a:gd name="connsiteX2" fmla="*/ 227075 w 227074"/>
                    <a:gd name="connsiteY2" fmla="*/ 119192 h 171199"/>
                    <a:gd name="connsiteX3" fmla="*/ 220598 w 227074"/>
                    <a:gd name="connsiteY3" fmla="*/ 4130 h 171199"/>
                    <a:gd name="connsiteX4" fmla="*/ 0 w 227074"/>
                    <a:gd name="connsiteY4" fmla="*/ 66423 h 171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74" h="171199">
                      <a:moveTo>
                        <a:pt x="0" y="66423"/>
                      </a:moveTo>
                      <a:lnTo>
                        <a:pt x="39624" y="171199"/>
                      </a:lnTo>
                      <a:cubicBezTo>
                        <a:pt x="39624" y="171199"/>
                        <a:pt x="89535" y="109858"/>
                        <a:pt x="227075" y="119192"/>
                      </a:cubicBezTo>
                      <a:lnTo>
                        <a:pt x="220598" y="4130"/>
                      </a:lnTo>
                      <a:cubicBezTo>
                        <a:pt x="220598" y="4130"/>
                        <a:pt x="84867" y="-23969"/>
                        <a:pt x="0" y="66423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100">
                  <a:extLst>
                    <a:ext uri="{FF2B5EF4-FFF2-40B4-BE49-F238E27FC236}">
                      <a16:creationId xmlns:a16="http://schemas.microsoft.com/office/drawing/2014/main" id="{69BE82C7-ACE9-4F20-A090-C7CB55852015}"/>
                    </a:ext>
                  </a:extLst>
                </p:cNvPr>
                <p:cNvSpPr/>
                <p:nvPr/>
              </p:nvSpPr>
              <p:spPr>
                <a:xfrm>
                  <a:off x="7870987" y="943147"/>
                  <a:ext cx="657890" cy="722165"/>
                </a:xfrm>
                <a:custGeom>
                  <a:avLst/>
                  <a:gdLst>
                    <a:gd name="connsiteX0" fmla="*/ 183865 w 657890"/>
                    <a:gd name="connsiteY0" fmla="*/ 112326 h 722165"/>
                    <a:gd name="connsiteX1" fmla="*/ 84425 w 657890"/>
                    <a:gd name="connsiteY1" fmla="*/ 257393 h 722165"/>
                    <a:gd name="connsiteX2" fmla="*/ 45563 w 657890"/>
                    <a:gd name="connsiteY2" fmla="*/ 385410 h 722165"/>
                    <a:gd name="connsiteX3" fmla="*/ 15083 w 657890"/>
                    <a:gd name="connsiteY3" fmla="*/ 518761 h 722165"/>
                    <a:gd name="connsiteX4" fmla="*/ 23370 w 657890"/>
                    <a:gd name="connsiteY4" fmla="*/ 638681 h 722165"/>
                    <a:gd name="connsiteX5" fmla="*/ 520763 w 657890"/>
                    <a:gd name="connsiteY5" fmla="*/ 678972 h 722165"/>
                    <a:gd name="connsiteX6" fmla="*/ 657351 w 657890"/>
                    <a:gd name="connsiteY6" fmla="*/ 533620 h 722165"/>
                    <a:gd name="connsiteX7" fmla="*/ 584866 w 657890"/>
                    <a:gd name="connsiteY7" fmla="*/ 505045 h 722165"/>
                    <a:gd name="connsiteX8" fmla="*/ 639825 w 657890"/>
                    <a:gd name="connsiteY8" fmla="*/ 353406 h 722165"/>
                    <a:gd name="connsiteX9" fmla="*/ 586390 w 657890"/>
                    <a:gd name="connsiteY9" fmla="*/ 241772 h 722165"/>
                    <a:gd name="connsiteX10" fmla="*/ 580294 w 657890"/>
                    <a:gd name="connsiteY10" fmla="*/ 94229 h 722165"/>
                    <a:gd name="connsiteX11" fmla="*/ 327692 w 657890"/>
                    <a:gd name="connsiteY11" fmla="*/ 2884 h 722165"/>
                    <a:gd name="connsiteX12" fmla="*/ 183865 w 657890"/>
                    <a:gd name="connsiteY12" fmla="*/ 112326 h 722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57890" h="722165">
                      <a:moveTo>
                        <a:pt x="183865" y="112326"/>
                      </a:moveTo>
                      <a:cubicBezTo>
                        <a:pt x="108237" y="108516"/>
                        <a:pt x="74900" y="177573"/>
                        <a:pt x="84425" y="257393"/>
                      </a:cubicBezTo>
                      <a:cubicBezTo>
                        <a:pt x="91854" y="320258"/>
                        <a:pt x="81567" y="347976"/>
                        <a:pt x="45563" y="385410"/>
                      </a:cubicBezTo>
                      <a:cubicBezTo>
                        <a:pt x="9558" y="422843"/>
                        <a:pt x="-18540" y="457324"/>
                        <a:pt x="15083" y="518761"/>
                      </a:cubicBezTo>
                      <a:cubicBezTo>
                        <a:pt x="48706" y="580197"/>
                        <a:pt x="41372" y="604486"/>
                        <a:pt x="23370" y="638681"/>
                      </a:cubicBezTo>
                      <a:cubicBezTo>
                        <a:pt x="156719" y="746124"/>
                        <a:pt x="367411" y="738789"/>
                        <a:pt x="520763" y="678972"/>
                      </a:cubicBezTo>
                      <a:cubicBezTo>
                        <a:pt x="674115" y="619155"/>
                        <a:pt x="657351" y="533620"/>
                        <a:pt x="657351" y="533620"/>
                      </a:cubicBezTo>
                      <a:cubicBezTo>
                        <a:pt x="657351" y="533620"/>
                        <a:pt x="603154" y="553241"/>
                        <a:pt x="584866" y="505045"/>
                      </a:cubicBezTo>
                      <a:cubicBezTo>
                        <a:pt x="561815" y="444656"/>
                        <a:pt x="661065" y="442370"/>
                        <a:pt x="639825" y="353406"/>
                      </a:cubicBezTo>
                      <a:cubicBezTo>
                        <a:pt x="627442" y="300542"/>
                        <a:pt x="579437" y="288730"/>
                        <a:pt x="586390" y="241772"/>
                      </a:cubicBezTo>
                      <a:cubicBezTo>
                        <a:pt x="589723" y="219007"/>
                        <a:pt x="628871" y="160142"/>
                        <a:pt x="580294" y="94229"/>
                      </a:cubicBezTo>
                      <a:cubicBezTo>
                        <a:pt x="534764" y="32411"/>
                        <a:pt x="460375" y="-11976"/>
                        <a:pt x="327692" y="2884"/>
                      </a:cubicBezTo>
                      <a:cubicBezTo>
                        <a:pt x="266542" y="9742"/>
                        <a:pt x="192342" y="51557"/>
                        <a:pt x="183865" y="112326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101">
                  <a:extLst>
                    <a:ext uri="{FF2B5EF4-FFF2-40B4-BE49-F238E27FC236}">
                      <a16:creationId xmlns:a16="http://schemas.microsoft.com/office/drawing/2014/main" id="{D2A72512-9BD3-4D13-BF39-6EA05AC06D92}"/>
                    </a:ext>
                  </a:extLst>
                </p:cNvPr>
                <p:cNvSpPr/>
                <p:nvPr/>
              </p:nvSpPr>
              <p:spPr>
                <a:xfrm>
                  <a:off x="8324789" y="1469527"/>
                  <a:ext cx="519151" cy="576666"/>
                </a:xfrm>
                <a:custGeom>
                  <a:avLst/>
                  <a:gdLst>
                    <a:gd name="connsiteX0" fmla="*/ 202120 w 519151"/>
                    <a:gd name="connsiteY0" fmla="*/ 209361 h 576666"/>
                    <a:gd name="connsiteX1" fmla="*/ 284510 w 519151"/>
                    <a:gd name="connsiteY1" fmla="*/ 328138 h 576666"/>
                    <a:gd name="connsiteX2" fmla="*/ 384808 w 519151"/>
                    <a:gd name="connsiteY2" fmla="*/ 123826 h 576666"/>
                    <a:gd name="connsiteX3" fmla="*/ 477105 w 519151"/>
                    <a:gd name="connsiteY3" fmla="*/ 0 h 576666"/>
                    <a:gd name="connsiteX4" fmla="*/ 496822 w 519151"/>
                    <a:gd name="connsiteY4" fmla="*/ 166688 h 576666"/>
                    <a:gd name="connsiteX5" fmla="*/ 395476 w 519151"/>
                    <a:gd name="connsiteY5" fmla="*/ 508257 h 576666"/>
                    <a:gd name="connsiteX6" fmla="*/ 222789 w 519151"/>
                    <a:gd name="connsiteY6" fmla="*/ 524735 h 576666"/>
                    <a:gd name="connsiteX7" fmla="*/ 67913 w 519151"/>
                    <a:gd name="connsiteY7" fmla="*/ 356332 h 576666"/>
                    <a:gd name="connsiteX8" fmla="*/ 0 w 519151"/>
                    <a:gd name="connsiteY8" fmla="*/ 19241 h 576666"/>
                    <a:gd name="connsiteX9" fmla="*/ 202120 w 519151"/>
                    <a:gd name="connsiteY9" fmla="*/ 209361 h 576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9151" h="576666">
                      <a:moveTo>
                        <a:pt x="202120" y="209361"/>
                      </a:moveTo>
                      <a:cubicBezTo>
                        <a:pt x="272033" y="308326"/>
                        <a:pt x="284510" y="328138"/>
                        <a:pt x="284510" y="328138"/>
                      </a:cubicBezTo>
                      <a:cubicBezTo>
                        <a:pt x="333659" y="232411"/>
                        <a:pt x="371187" y="166212"/>
                        <a:pt x="384808" y="123826"/>
                      </a:cubicBezTo>
                      <a:cubicBezTo>
                        <a:pt x="398429" y="81439"/>
                        <a:pt x="477105" y="0"/>
                        <a:pt x="477105" y="0"/>
                      </a:cubicBezTo>
                      <a:cubicBezTo>
                        <a:pt x="518824" y="22384"/>
                        <a:pt x="536731" y="100680"/>
                        <a:pt x="496822" y="166688"/>
                      </a:cubicBezTo>
                      <a:cubicBezTo>
                        <a:pt x="467771" y="214314"/>
                        <a:pt x="468247" y="348617"/>
                        <a:pt x="395476" y="508257"/>
                      </a:cubicBezTo>
                      <a:cubicBezTo>
                        <a:pt x="357376" y="591792"/>
                        <a:pt x="304037" y="600650"/>
                        <a:pt x="222789" y="524735"/>
                      </a:cubicBezTo>
                      <a:cubicBezTo>
                        <a:pt x="165639" y="471490"/>
                        <a:pt x="67913" y="356332"/>
                        <a:pt x="67913" y="356332"/>
                      </a:cubicBezTo>
                      <a:lnTo>
                        <a:pt x="0" y="19241"/>
                      </a:lnTo>
                      <a:cubicBezTo>
                        <a:pt x="102012" y="37624"/>
                        <a:pt x="133825" y="112872"/>
                        <a:pt x="202120" y="20936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102">
                  <a:extLst>
                    <a:ext uri="{FF2B5EF4-FFF2-40B4-BE49-F238E27FC236}">
                      <a16:creationId xmlns:a16="http://schemas.microsoft.com/office/drawing/2014/main" id="{287531B3-A61A-4EC8-BE2A-6511F836DD64}"/>
                    </a:ext>
                  </a:extLst>
                </p:cNvPr>
                <p:cNvSpPr/>
                <p:nvPr/>
              </p:nvSpPr>
              <p:spPr>
                <a:xfrm>
                  <a:off x="8791260" y="1456095"/>
                  <a:ext cx="137220" cy="190217"/>
                </a:xfrm>
                <a:custGeom>
                  <a:avLst/>
                  <a:gdLst>
                    <a:gd name="connsiteX0" fmla="*/ 137221 w 137220"/>
                    <a:gd name="connsiteY0" fmla="*/ 49247 h 190217"/>
                    <a:gd name="connsiteX1" fmla="*/ 103312 w 137220"/>
                    <a:gd name="connsiteY1" fmla="*/ 108588 h 190217"/>
                    <a:gd name="connsiteX2" fmla="*/ 21302 w 137220"/>
                    <a:gd name="connsiteY2" fmla="*/ 190218 h 190217"/>
                    <a:gd name="connsiteX3" fmla="*/ 3490 w 137220"/>
                    <a:gd name="connsiteY3" fmla="*/ 54009 h 190217"/>
                    <a:gd name="connsiteX4" fmla="*/ 46257 w 137220"/>
                    <a:gd name="connsiteY4" fmla="*/ 2 h 190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220" h="190217">
                      <a:moveTo>
                        <a:pt x="137221" y="49247"/>
                      </a:moveTo>
                      <a:cubicBezTo>
                        <a:pt x="129925" y="71059"/>
                        <a:pt x="118409" y="91233"/>
                        <a:pt x="103312" y="108588"/>
                      </a:cubicBezTo>
                      <a:cubicBezTo>
                        <a:pt x="66260" y="161071"/>
                        <a:pt x="55020" y="151070"/>
                        <a:pt x="21302" y="190218"/>
                      </a:cubicBezTo>
                      <a:lnTo>
                        <a:pt x="3490" y="54009"/>
                      </a:lnTo>
                      <a:cubicBezTo>
                        <a:pt x="-8606" y="12194"/>
                        <a:pt x="11968" y="-188"/>
                        <a:pt x="46257" y="2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: Shape 160">
                  <a:extLst>
                    <a:ext uri="{FF2B5EF4-FFF2-40B4-BE49-F238E27FC236}">
                      <a16:creationId xmlns:a16="http://schemas.microsoft.com/office/drawing/2014/main" id="{984C13A1-1049-4137-8603-D6371D2FD070}"/>
                    </a:ext>
                  </a:extLst>
                </p:cNvPr>
                <p:cNvSpPr/>
                <p:nvPr/>
              </p:nvSpPr>
              <p:spPr>
                <a:xfrm>
                  <a:off x="8838089" y="1406543"/>
                  <a:ext cx="113411" cy="152594"/>
                </a:xfrm>
                <a:custGeom>
                  <a:avLst/>
                  <a:gdLst>
                    <a:gd name="connsiteX0" fmla="*/ 0 w 113411"/>
                    <a:gd name="connsiteY0" fmla="*/ 786 h 152594"/>
                    <a:gd name="connsiteX1" fmla="*/ 20859 w 113411"/>
                    <a:gd name="connsiteY1" fmla="*/ 119 h 152594"/>
                    <a:gd name="connsiteX2" fmla="*/ 50673 w 113411"/>
                    <a:gd name="connsiteY2" fmla="*/ 9644 h 152594"/>
                    <a:gd name="connsiteX3" fmla="*/ 56388 w 113411"/>
                    <a:gd name="connsiteY3" fmla="*/ 22884 h 152594"/>
                    <a:gd name="connsiteX4" fmla="*/ 72485 w 113411"/>
                    <a:gd name="connsiteY4" fmla="*/ 29647 h 152594"/>
                    <a:gd name="connsiteX5" fmla="*/ 84677 w 113411"/>
                    <a:gd name="connsiteY5" fmla="*/ 41553 h 152594"/>
                    <a:gd name="connsiteX6" fmla="*/ 88010 w 113411"/>
                    <a:gd name="connsiteY6" fmla="*/ 54031 h 152594"/>
                    <a:gd name="connsiteX7" fmla="*/ 101821 w 113411"/>
                    <a:gd name="connsiteY7" fmla="*/ 61460 h 152594"/>
                    <a:gd name="connsiteX8" fmla="*/ 111346 w 113411"/>
                    <a:gd name="connsiteY8" fmla="*/ 91655 h 152594"/>
                    <a:gd name="connsiteX9" fmla="*/ 109537 w 113411"/>
                    <a:gd name="connsiteY9" fmla="*/ 126517 h 152594"/>
                    <a:gd name="connsiteX10" fmla="*/ 89058 w 113411"/>
                    <a:gd name="connsiteY10" fmla="*/ 141280 h 152594"/>
                    <a:gd name="connsiteX11" fmla="*/ 60483 w 113411"/>
                    <a:gd name="connsiteY11" fmla="*/ 152139 h 152594"/>
                    <a:gd name="connsiteX12" fmla="*/ 42005 w 113411"/>
                    <a:gd name="connsiteY12" fmla="*/ 142138 h 152594"/>
                    <a:gd name="connsiteX13" fmla="*/ 19812 w 113411"/>
                    <a:gd name="connsiteY13" fmla="*/ 124135 h 152594"/>
                    <a:gd name="connsiteX14" fmla="*/ 15145 w 113411"/>
                    <a:gd name="connsiteY14" fmla="*/ 111848 h 152594"/>
                    <a:gd name="connsiteX15" fmla="*/ 9430 w 113411"/>
                    <a:gd name="connsiteY15" fmla="*/ 98513 h 152594"/>
                    <a:gd name="connsiteX16" fmla="*/ 20193 w 113411"/>
                    <a:gd name="connsiteY16" fmla="*/ 71176 h 152594"/>
                    <a:gd name="connsiteX17" fmla="*/ 23622 w 113411"/>
                    <a:gd name="connsiteY17" fmla="*/ 45839 h 152594"/>
                    <a:gd name="connsiteX18" fmla="*/ 18669 w 113411"/>
                    <a:gd name="connsiteY18" fmla="*/ 24503 h 152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3411" h="152594">
                      <a:moveTo>
                        <a:pt x="0" y="786"/>
                      </a:moveTo>
                      <a:cubicBezTo>
                        <a:pt x="0" y="786"/>
                        <a:pt x="15525" y="24"/>
                        <a:pt x="20859" y="119"/>
                      </a:cubicBezTo>
                      <a:cubicBezTo>
                        <a:pt x="33623" y="119"/>
                        <a:pt x="43720" y="-1786"/>
                        <a:pt x="50673" y="9644"/>
                      </a:cubicBezTo>
                      <a:cubicBezTo>
                        <a:pt x="53054" y="13454"/>
                        <a:pt x="53435" y="19169"/>
                        <a:pt x="56388" y="22884"/>
                      </a:cubicBezTo>
                      <a:cubicBezTo>
                        <a:pt x="59340" y="26599"/>
                        <a:pt x="68008" y="27456"/>
                        <a:pt x="72485" y="29647"/>
                      </a:cubicBezTo>
                      <a:cubicBezTo>
                        <a:pt x="77866" y="31990"/>
                        <a:pt x="82210" y="36229"/>
                        <a:pt x="84677" y="41553"/>
                      </a:cubicBezTo>
                      <a:cubicBezTo>
                        <a:pt x="86201" y="45363"/>
                        <a:pt x="85344" y="51078"/>
                        <a:pt x="88010" y="54031"/>
                      </a:cubicBezTo>
                      <a:cubicBezTo>
                        <a:pt x="90677" y="56984"/>
                        <a:pt x="97535" y="58508"/>
                        <a:pt x="101821" y="61460"/>
                      </a:cubicBezTo>
                      <a:cubicBezTo>
                        <a:pt x="110585" y="68128"/>
                        <a:pt x="110203" y="81844"/>
                        <a:pt x="111346" y="91655"/>
                      </a:cubicBezTo>
                      <a:cubicBezTo>
                        <a:pt x="112490" y="101466"/>
                        <a:pt x="116204" y="117182"/>
                        <a:pt x="109537" y="126517"/>
                      </a:cubicBezTo>
                      <a:cubicBezTo>
                        <a:pt x="104165" y="133194"/>
                        <a:pt x="97088" y="138290"/>
                        <a:pt x="89058" y="141280"/>
                      </a:cubicBezTo>
                      <a:cubicBezTo>
                        <a:pt x="79762" y="145462"/>
                        <a:pt x="70218" y="149091"/>
                        <a:pt x="60483" y="152139"/>
                      </a:cubicBezTo>
                      <a:cubicBezTo>
                        <a:pt x="52663" y="154063"/>
                        <a:pt x="44672" y="149739"/>
                        <a:pt x="42005" y="142138"/>
                      </a:cubicBezTo>
                      <a:cubicBezTo>
                        <a:pt x="37814" y="132613"/>
                        <a:pt x="25527" y="132613"/>
                        <a:pt x="19812" y="124135"/>
                      </a:cubicBezTo>
                      <a:cubicBezTo>
                        <a:pt x="17335" y="120421"/>
                        <a:pt x="17526" y="115658"/>
                        <a:pt x="15145" y="111848"/>
                      </a:cubicBezTo>
                      <a:cubicBezTo>
                        <a:pt x="11982" y="108057"/>
                        <a:pt x="9991" y="103418"/>
                        <a:pt x="9430" y="98513"/>
                      </a:cubicBezTo>
                      <a:cubicBezTo>
                        <a:pt x="10887" y="88702"/>
                        <a:pt x="14564" y="79348"/>
                        <a:pt x="20193" y="71176"/>
                      </a:cubicBezTo>
                      <a:cubicBezTo>
                        <a:pt x="23231" y="63099"/>
                        <a:pt x="24403" y="54431"/>
                        <a:pt x="23622" y="45839"/>
                      </a:cubicBezTo>
                      <a:cubicBezTo>
                        <a:pt x="24022" y="38400"/>
                        <a:pt x="22298" y="31009"/>
                        <a:pt x="18669" y="24503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: Shape 161">
                  <a:extLst>
                    <a:ext uri="{FF2B5EF4-FFF2-40B4-BE49-F238E27FC236}">
                      <a16:creationId xmlns:a16="http://schemas.microsoft.com/office/drawing/2014/main" id="{BA450347-09E5-4A06-8C44-C386EACD1177}"/>
                    </a:ext>
                  </a:extLst>
                </p:cNvPr>
                <p:cNvSpPr/>
                <p:nvPr/>
              </p:nvSpPr>
              <p:spPr>
                <a:xfrm>
                  <a:off x="8709407" y="1409002"/>
                  <a:ext cx="137838" cy="241777"/>
                </a:xfrm>
                <a:custGeom>
                  <a:avLst/>
                  <a:gdLst>
                    <a:gd name="connsiteX0" fmla="*/ 0 w 137838"/>
                    <a:gd name="connsiteY0" fmla="*/ 184351 h 241777"/>
                    <a:gd name="connsiteX1" fmla="*/ 23146 w 137838"/>
                    <a:gd name="connsiteY1" fmla="*/ 80433 h 241777"/>
                    <a:gd name="connsiteX2" fmla="*/ 83534 w 137838"/>
                    <a:gd name="connsiteY2" fmla="*/ 25950 h 241777"/>
                    <a:gd name="connsiteX3" fmla="*/ 127825 w 137838"/>
                    <a:gd name="connsiteY3" fmla="*/ 1184 h 241777"/>
                    <a:gd name="connsiteX4" fmla="*/ 135064 w 137838"/>
                    <a:gd name="connsiteY4" fmla="*/ 37475 h 241777"/>
                    <a:gd name="connsiteX5" fmla="*/ 100965 w 137838"/>
                    <a:gd name="connsiteY5" fmla="*/ 74051 h 241777"/>
                    <a:gd name="connsiteX6" fmla="*/ 103155 w 137838"/>
                    <a:gd name="connsiteY6" fmla="*/ 237311 h 241777"/>
                    <a:gd name="connsiteX7" fmla="*/ 0 w 137838"/>
                    <a:gd name="connsiteY7" fmla="*/ 184351 h 241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838" h="241777">
                      <a:moveTo>
                        <a:pt x="0" y="184351"/>
                      </a:moveTo>
                      <a:cubicBezTo>
                        <a:pt x="14383" y="130249"/>
                        <a:pt x="16764" y="106151"/>
                        <a:pt x="23146" y="80433"/>
                      </a:cubicBezTo>
                      <a:cubicBezTo>
                        <a:pt x="30385" y="51286"/>
                        <a:pt x="54673" y="39666"/>
                        <a:pt x="83534" y="25950"/>
                      </a:cubicBezTo>
                      <a:cubicBezTo>
                        <a:pt x="99002" y="19025"/>
                        <a:pt x="113823" y="10738"/>
                        <a:pt x="127825" y="1184"/>
                      </a:cubicBezTo>
                      <a:cubicBezTo>
                        <a:pt x="139255" y="-6626"/>
                        <a:pt x="139731" y="26331"/>
                        <a:pt x="135064" y="37475"/>
                      </a:cubicBezTo>
                      <a:cubicBezTo>
                        <a:pt x="129444" y="50905"/>
                        <a:pt x="112585" y="63764"/>
                        <a:pt x="100965" y="74051"/>
                      </a:cubicBezTo>
                      <a:cubicBezTo>
                        <a:pt x="74390" y="97673"/>
                        <a:pt x="142112" y="156062"/>
                        <a:pt x="103155" y="237311"/>
                      </a:cubicBezTo>
                      <a:cubicBezTo>
                        <a:pt x="78390" y="260742"/>
                        <a:pt x="0" y="184351"/>
                        <a:pt x="0" y="18435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: Shape 162">
                  <a:extLst>
                    <a:ext uri="{FF2B5EF4-FFF2-40B4-BE49-F238E27FC236}">
                      <a16:creationId xmlns:a16="http://schemas.microsoft.com/office/drawing/2014/main" id="{B6EA472E-39CD-472F-B467-2C1A5FB38947}"/>
                    </a:ext>
                  </a:extLst>
                </p:cNvPr>
                <p:cNvSpPr/>
                <p:nvPr/>
              </p:nvSpPr>
              <p:spPr>
                <a:xfrm>
                  <a:off x="7772913" y="1480397"/>
                  <a:ext cx="709302" cy="809410"/>
                </a:xfrm>
                <a:custGeom>
                  <a:avLst/>
                  <a:gdLst>
                    <a:gd name="connsiteX0" fmla="*/ 0 w 709302"/>
                    <a:gd name="connsiteY0" fmla="*/ 638549 h 809410"/>
                    <a:gd name="connsiteX1" fmla="*/ 89630 w 709302"/>
                    <a:gd name="connsiteY1" fmla="*/ 493959 h 809410"/>
                    <a:gd name="connsiteX2" fmla="*/ 114871 w 709302"/>
                    <a:gd name="connsiteY2" fmla="*/ 335557 h 809410"/>
                    <a:gd name="connsiteX3" fmla="*/ 111537 w 709302"/>
                    <a:gd name="connsiteY3" fmla="*/ 78380 h 809410"/>
                    <a:gd name="connsiteX4" fmla="*/ 206787 w 709302"/>
                    <a:gd name="connsiteY4" fmla="*/ 15896 h 809410"/>
                    <a:gd name="connsiteX5" fmla="*/ 375474 w 709302"/>
                    <a:gd name="connsiteY5" fmla="*/ 465 h 809410"/>
                    <a:gd name="connsiteX6" fmla="*/ 551876 w 709302"/>
                    <a:gd name="connsiteY6" fmla="*/ 8847 h 809410"/>
                    <a:gd name="connsiteX7" fmla="*/ 709228 w 709302"/>
                    <a:gd name="connsiteY7" fmla="*/ 300981 h 809410"/>
                    <a:gd name="connsiteX8" fmla="*/ 620551 w 709302"/>
                    <a:gd name="connsiteY8" fmla="*/ 437380 h 809410"/>
                    <a:gd name="connsiteX9" fmla="*/ 572069 w 709302"/>
                    <a:gd name="connsiteY9" fmla="*/ 541488 h 809410"/>
                    <a:gd name="connsiteX10" fmla="*/ 580832 w 709302"/>
                    <a:gd name="connsiteY10" fmla="*/ 693318 h 809410"/>
                    <a:gd name="connsiteX11" fmla="*/ 265651 w 709302"/>
                    <a:gd name="connsiteY11" fmla="*/ 803428 h 809410"/>
                    <a:gd name="connsiteX12" fmla="*/ 0 w 709302"/>
                    <a:gd name="connsiteY12" fmla="*/ 638549 h 80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09302" h="809410">
                      <a:moveTo>
                        <a:pt x="0" y="638549"/>
                      </a:moveTo>
                      <a:cubicBezTo>
                        <a:pt x="28003" y="595496"/>
                        <a:pt x="62579" y="537774"/>
                        <a:pt x="89630" y="493959"/>
                      </a:cubicBezTo>
                      <a:cubicBezTo>
                        <a:pt x="116681" y="450143"/>
                        <a:pt x="118967" y="387278"/>
                        <a:pt x="114871" y="335557"/>
                      </a:cubicBezTo>
                      <a:cubicBezTo>
                        <a:pt x="110394" y="279454"/>
                        <a:pt x="98202" y="127625"/>
                        <a:pt x="111537" y="78380"/>
                      </a:cubicBezTo>
                      <a:cubicBezTo>
                        <a:pt x="119157" y="49805"/>
                        <a:pt x="147446" y="25135"/>
                        <a:pt x="206787" y="15896"/>
                      </a:cubicBezTo>
                      <a:cubicBezTo>
                        <a:pt x="262613" y="7028"/>
                        <a:pt x="318962" y="1875"/>
                        <a:pt x="375474" y="465"/>
                      </a:cubicBezTo>
                      <a:cubicBezTo>
                        <a:pt x="502156" y="-2392"/>
                        <a:pt x="551876" y="8847"/>
                        <a:pt x="551876" y="8847"/>
                      </a:cubicBezTo>
                      <a:cubicBezTo>
                        <a:pt x="596834" y="52377"/>
                        <a:pt x="712657" y="211064"/>
                        <a:pt x="709228" y="300981"/>
                      </a:cubicBezTo>
                      <a:cubicBezTo>
                        <a:pt x="704751" y="416329"/>
                        <a:pt x="620551" y="437380"/>
                        <a:pt x="620551" y="437380"/>
                      </a:cubicBezTo>
                      <a:cubicBezTo>
                        <a:pt x="620551" y="437380"/>
                        <a:pt x="581213" y="502817"/>
                        <a:pt x="572069" y="541488"/>
                      </a:cubicBezTo>
                      <a:cubicBezTo>
                        <a:pt x="565782" y="568349"/>
                        <a:pt x="578260" y="600830"/>
                        <a:pt x="580832" y="693318"/>
                      </a:cubicBezTo>
                      <a:cubicBezTo>
                        <a:pt x="580832" y="693318"/>
                        <a:pt x="516729" y="840480"/>
                        <a:pt x="265651" y="803428"/>
                      </a:cubicBezTo>
                      <a:cubicBezTo>
                        <a:pt x="58674" y="772757"/>
                        <a:pt x="0" y="638549"/>
                        <a:pt x="0" y="638549"/>
                      </a:cubicBezTo>
                      <a:close/>
                    </a:path>
                  </a:pathLst>
                </a:custGeom>
                <a:solidFill>
                  <a:srgbClr val="FEDA7C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: Shape 163">
                  <a:extLst>
                    <a:ext uri="{FF2B5EF4-FFF2-40B4-BE49-F238E27FC236}">
                      <a16:creationId xmlns:a16="http://schemas.microsoft.com/office/drawing/2014/main" id="{7D77D90C-3E9A-4C78-812B-13813FBE7932}"/>
                    </a:ext>
                  </a:extLst>
                </p:cNvPr>
                <p:cNvSpPr/>
                <p:nvPr/>
              </p:nvSpPr>
              <p:spPr>
                <a:xfrm>
                  <a:off x="8023735" y="1878390"/>
                  <a:ext cx="228036" cy="93727"/>
                </a:xfrm>
                <a:custGeom>
                  <a:avLst/>
                  <a:gdLst>
                    <a:gd name="connsiteX0" fmla="*/ 226950 w 228036"/>
                    <a:gd name="connsiteY0" fmla="*/ 57294 h 93727"/>
                    <a:gd name="connsiteX1" fmla="*/ 158847 w 228036"/>
                    <a:gd name="connsiteY1" fmla="*/ 76344 h 93727"/>
                    <a:gd name="connsiteX2" fmla="*/ 90458 w 228036"/>
                    <a:gd name="connsiteY2" fmla="*/ 71391 h 93727"/>
                    <a:gd name="connsiteX3" fmla="*/ 2447 w 228036"/>
                    <a:gd name="connsiteY3" fmla="*/ 715 h 93727"/>
                    <a:gd name="connsiteX4" fmla="*/ 66 w 228036"/>
                    <a:gd name="connsiteY4" fmla="*/ 3191 h 93727"/>
                    <a:gd name="connsiteX5" fmla="*/ 34546 w 228036"/>
                    <a:gd name="connsiteY5" fmla="*/ 56151 h 93727"/>
                    <a:gd name="connsiteX6" fmla="*/ 94554 w 228036"/>
                    <a:gd name="connsiteY6" fmla="*/ 89298 h 93727"/>
                    <a:gd name="connsiteX7" fmla="*/ 168562 w 228036"/>
                    <a:gd name="connsiteY7" fmla="*/ 89298 h 93727"/>
                    <a:gd name="connsiteX8" fmla="*/ 227522 w 228036"/>
                    <a:gd name="connsiteY8" fmla="*/ 59008 h 93727"/>
                    <a:gd name="connsiteX9" fmla="*/ 226950 w 228036"/>
                    <a:gd name="connsiteY9" fmla="*/ 57294 h 93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8036" h="93727">
                      <a:moveTo>
                        <a:pt x="226950" y="57294"/>
                      </a:moveTo>
                      <a:cubicBezTo>
                        <a:pt x="205615" y="67781"/>
                        <a:pt x="182526" y="74239"/>
                        <a:pt x="158847" y="76344"/>
                      </a:cubicBezTo>
                      <a:cubicBezTo>
                        <a:pt x="135949" y="79287"/>
                        <a:pt x="112689" y="77601"/>
                        <a:pt x="90458" y="71391"/>
                      </a:cubicBezTo>
                      <a:cubicBezTo>
                        <a:pt x="53225" y="59837"/>
                        <a:pt x="21773" y="34576"/>
                        <a:pt x="2447" y="715"/>
                      </a:cubicBezTo>
                      <a:cubicBezTo>
                        <a:pt x="1018" y="-1476"/>
                        <a:pt x="-315" y="1953"/>
                        <a:pt x="66" y="3191"/>
                      </a:cubicBezTo>
                      <a:cubicBezTo>
                        <a:pt x="6610" y="23613"/>
                        <a:pt x="18516" y="41901"/>
                        <a:pt x="34546" y="56151"/>
                      </a:cubicBezTo>
                      <a:cubicBezTo>
                        <a:pt x="51596" y="71858"/>
                        <a:pt x="72179" y="83221"/>
                        <a:pt x="94554" y="89298"/>
                      </a:cubicBezTo>
                      <a:cubicBezTo>
                        <a:pt x="118871" y="95203"/>
                        <a:pt x="144245" y="95203"/>
                        <a:pt x="168562" y="89298"/>
                      </a:cubicBezTo>
                      <a:cubicBezTo>
                        <a:pt x="190270" y="83831"/>
                        <a:pt x="210434" y="73467"/>
                        <a:pt x="227522" y="59008"/>
                      </a:cubicBezTo>
                      <a:cubicBezTo>
                        <a:pt x="228284" y="59103"/>
                        <a:pt x="228284" y="56532"/>
                        <a:pt x="226950" y="5729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70" name="Graphic 77">
                  <a:extLst>
                    <a:ext uri="{FF2B5EF4-FFF2-40B4-BE49-F238E27FC236}">
                      <a16:creationId xmlns:a16="http://schemas.microsoft.com/office/drawing/2014/main" id="{A0F2FD70-7DCD-4C36-9C40-36116B3BE2CB}"/>
                    </a:ext>
                  </a:extLst>
                </p:cNvPr>
                <p:cNvGrpSpPr/>
                <p:nvPr/>
              </p:nvGrpSpPr>
              <p:grpSpPr>
                <a:xfrm>
                  <a:off x="7998342" y="1076667"/>
                  <a:ext cx="863384" cy="710734"/>
                  <a:chOff x="10359578" y="1736424"/>
                  <a:chExt cx="863384" cy="710734"/>
                </a:xfrm>
              </p:grpSpPr>
              <p:sp>
                <p:nvSpPr>
                  <p:cNvPr id="74" name="Freeform: Shape 165">
                    <a:extLst>
                      <a:ext uri="{FF2B5EF4-FFF2-40B4-BE49-F238E27FC236}">
                        <a16:creationId xmlns:a16="http://schemas.microsoft.com/office/drawing/2014/main" id="{B09C83C4-63F1-409F-834D-08A2E2969B1E}"/>
                      </a:ext>
                    </a:extLst>
                  </p:cNvPr>
                  <p:cNvSpPr/>
                  <p:nvPr/>
                </p:nvSpPr>
                <p:spPr>
                  <a:xfrm>
                    <a:off x="10359578" y="1736424"/>
                    <a:ext cx="428066" cy="595553"/>
                  </a:xfrm>
                  <a:custGeom>
                    <a:avLst/>
                    <a:gdLst>
                      <a:gd name="connsiteX0" fmla="*/ 391408 w 428066"/>
                      <a:gd name="connsiteY0" fmla="*/ 13192 h 595553"/>
                      <a:gd name="connsiteX1" fmla="*/ 427507 w 428066"/>
                      <a:gd name="connsiteY1" fmla="*/ 221505 h 595553"/>
                      <a:gd name="connsiteX2" fmla="*/ 355689 w 428066"/>
                      <a:gd name="connsiteY2" fmla="*/ 358761 h 595553"/>
                      <a:gd name="connsiteX3" fmla="*/ 275489 w 428066"/>
                      <a:gd name="connsiteY3" fmla="*/ 365238 h 595553"/>
                      <a:gd name="connsiteX4" fmla="*/ 266535 w 428066"/>
                      <a:gd name="connsiteY4" fmla="*/ 416578 h 595553"/>
                      <a:gd name="connsiteX5" fmla="*/ 278346 w 428066"/>
                      <a:gd name="connsiteY5" fmla="*/ 595554 h 595553"/>
                      <a:gd name="connsiteX6" fmla="*/ 67273 w 428066"/>
                      <a:gd name="connsiteY6" fmla="*/ 425722 h 595553"/>
                      <a:gd name="connsiteX7" fmla="*/ 98420 w 428066"/>
                      <a:gd name="connsiteY7" fmla="*/ 248556 h 595553"/>
                      <a:gd name="connsiteX8" fmla="*/ 22220 w 428066"/>
                      <a:gd name="connsiteY8" fmla="*/ 245318 h 595553"/>
                      <a:gd name="connsiteX9" fmla="*/ 23744 w 428066"/>
                      <a:gd name="connsiteY9" fmla="*/ 139685 h 595553"/>
                      <a:gd name="connsiteX10" fmla="*/ 99182 w 428066"/>
                      <a:gd name="connsiteY10" fmla="*/ 169974 h 595553"/>
                      <a:gd name="connsiteX11" fmla="*/ 142235 w 428066"/>
                      <a:gd name="connsiteY11" fmla="*/ 158068 h 595553"/>
                      <a:gd name="connsiteX12" fmla="*/ 172334 w 428066"/>
                      <a:gd name="connsiteY12" fmla="*/ 42148 h 595553"/>
                      <a:gd name="connsiteX13" fmla="*/ 391408 w 428066"/>
                      <a:gd name="connsiteY13" fmla="*/ 13192 h 595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28066" h="595553">
                        <a:moveTo>
                          <a:pt x="391408" y="13192"/>
                        </a:moveTo>
                        <a:cubicBezTo>
                          <a:pt x="406552" y="31671"/>
                          <a:pt x="432174" y="79867"/>
                          <a:pt x="427507" y="221505"/>
                        </a:cubicBezTo>
                        <a:cubicBezTo>
                          <a:pt x="424078" y="323994"/>
                          <a:pt x="391789" y="343902"/>
                          <a:pt x="355689" y="358761"/>
                        </a:cubicBezTo>
                        <a:cubicBezTo>
                          <a:pt x="329771" y="366867"/>
                          <a:pt x="302368" y="369086"/>
                          <a:pt x="275489" y="365238"/>
                        </a:cubicBezTo>
                        <a:lnTo>
                          <a:pt x="266535" y="416578"/>
                        </a:lnTo>
                        <a:cubicBezTo>
                          <a:pt x="266535" y="416578"/>
                          <a:pt x="291586" y="516115"/>
                          <a:pt x="278346" y="595554"/>
                        </a:cubicBezTo>
                        <a:cubicBezTo>
                          <a:pt x="126709" y="540118"/>
                          <a:pt x="67273" y="425722"/>
                          <a:pt x="67273" y="425722"/>
                        </a:cubicBezTo>
                        <a:lnTo>
                          <a:pt x="98420" y="248556"/>
                        </a:lnTo>
                        <a:cubicBezTo>
                          <a:pt x="90229" y="263606"/>
                          <a:pt x="51843" y="279512"/>
                          <a:pt x="22220" y="245318"/>
                        </a:cubicBezTo>
                        <a:cubicBezTo>
                          <a:pt x="-11212" y="207217"/>
                          <a:pt x="-3783" y="157878"/>
                          <a:pt x="23744" y="139685"/>
                        </a:cubicBezTo>
                        <a:cubicBezTo>
                          <a:pt x="51272" y="121492"/>
                          <a:pt x="85752" y="137589"/>
                          <a:pt x="99182" y="169974"/>
                        </a:cubicBezTo>
                        <a:cubicBezTo>
                          <a:pt x="106135" y="200074"/>
                          <a:pt x="138615" y="197692"/>
                          <a:pt x="142235" y="158068"/>
                        </a:cubicBezTo>
                        <a:cubicBezTo>
                          <a:pt x="183763" y="138161"/>
                          <a:pt x="187193" y="91393"/>
                          <a:pt x="172334" y="42148"/>
                        </a:cubicBezTo>
                        <a:cubicBezTo>
                          <a:pt x="229769" y="-15669"/>
                          <a:pt x="361785" y="-1953"/>
                          <a:pt x="391408" y="13192"/>
                        </a:cubicBezTo>
                        <a:close/>
                      </a:path>
                    </a:pathLst>
                  </a:custGeom>
                  <a:solidFill>
                    <a:srgbClr val="FFA8A7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: Shape 166">
                    <a:extLst>
                      <a:ext uri="{FF2B5EF4-FFF2-40B4-BE49-F238E27FC236}">
                        <a16:creationId xmlns:a16="http://schemas.microsoft.com/office/drawing/2014/main" id="{0064E1FA-D4C3-44BF-8253-304EF884D0F8}"/>
                      </a:ext>
                    </a:extLst>
                  </p:cNvPr>
                  <p:cNvSpPr/>
                  <p:nvPr/>
                </p:nvSpPr>
                <p:spPr>
                  <a:xfrm>
                    <a:off x="10664784" y="1855439"/>
                    <a:ext cx="76676" cy="116491"/>
                  </a:xfrm>
                  <a:custGeom>
                    <a:avLst/>
                    <a:gdLst>
                      <a:gd name="connsiteX0" fmla="*/ 0 w 76676"/>
                      <a:gd name="connsiteY0" fmla="*/ 0 h 116491"/>
                      <a:gd name="connsiteX1" fmla="*/ 13811 w 76676"/>
                      <a:gd name="connsiteY1" fmla="*/ 116491 h 116491"/>
                      <a:gd name="connsiteX2" fmla="*/ 76676 w 76676"/>
                      <a:gd name="connsiteY2" fmla="*/ 89059 h 116491"/>
                      <a:gd name="connsiteX3" fmla="*/ 0 w 76676"/>
                      <a:gd name="connsiteY3" fmla="*/ 0 h 116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676" h="116491">
                        <a:moveTo>
                          <a:pt x="0" y="0"/>
                        </a:moveTo>
                        <a:lnTo>
                          <a:pt x="13811" y="116491"/>
                        </a:lnTo>
                        <a:lnTo>
                          <a:pt x="76676" y="89059"/>
                        </a:lnTo>
                        <a:cubicBezTo>
                          <a:pt x="54007" y="53912"/>
                          <a:pt x="22574" y="800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: Shape 167">
                    <a:extLst>
                      <a:ext uri="{FF2B5EF4-FFF2-40B4-BE49-F238E27FC236}">
                        <a16:creationId xmlns:a16="http://schemas.microsoft.com/office/drawing/2014/main" id="{07A5F312-D36D-4F08-951C-162295699A7C}"/>
                      </a:ext>
                    </a:extLst>
                  </p:cNvPr>
                  <p:cNvSpPr/>
                  <p:nvPr/>
                </p:nvSpPr>
                <p:spPr>
                  <a:xfrm>
                    <a:off x="10476952" y="2004982"/>
                    <a:ext cx="158114" cy="122015"/>
                  </a:xfrm>
                  <a:custGeom>
                    <a:avLst/>
                    <a:gdLst>
                      <a:gd name="connsiteX0" fmla="*/ 158114 w 158114"/>
                      <a:gd name="connsiteY0" fmla="*/ 96679 h 122015"/>
                      <a:gd name="connsiteX1" fmla="*/ 0 w 158114"/>
                      <a:gd name="connsiteY1" fmla="*/ 0 h 122015"/>
                      <a:gd name="connsiteX2" fmla="*/ 32385 w 158114"/>
                      <a:gd name="connsiteY2" fmla="*/ 73914 h 122015"/>
                      <a:gd name="connsiteX3" fmla="*/ 154019 w 158114"/>
                      <a:gd name="connsiteY3" fmla="*/ 122016 h 12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114" h="122015">
                        <a:moveTo>
                          <a:pt x="158114" y="96679"/>
                        </a:moveTo>
                        <a:cubicBezTo>
                          <a:pt x="71151" y="84963"/>
                          <a:pt x="22669" y="63246"/>
                          <a:pt x="0" y="0"/>
                        </a:cubicBezTo>
                        <a:cubicBezTo>
                          <a:pt x="0" y="0"/>
                          <a:pt x="2762" y="47054"/>
                          <a:pt x="32385" y="73914"/>
                        </a:cubicBezTo>
                        <a:cubicBezTo>
                          <a:pt x="70199" y="108395"/>
                          <a:pt x="154019" y="122016"/>
                          <a:pt x="154019" y="122016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: Shape 168">
                    <a:extLst>
                      <a:ext uri="{FF2B5EF4-FFF2-40B4-BE49-F238E27FC236}">
                        <a16:creationId xmlns:a16="http://schemas.microsoft.com/office/drawing/2014/main" id="{E932E646-CB74-439D-9950-9D4A6B6E41D7}"/>
                      </a:ext>
                    </a:extLst>
                  </p:cNvPr>
                  <p:cNvSpPr/>
                  <p:nvPr/>
                </p:nvSpPr>
                <p:spPr>
                  <a:xfrm>
                    <a:off x="10623196" y="1986313"/>
                    <a:ext cx="55875" cy="37221"/>
                  </a:xfrm>
                  <a:custGeom>
                    <a:avLst/>
                    <a:gdLst>
                      <a:gd name="connsiteX0" fmla="*/ 55876 w 55875"/>
                      <a:gd name="connsiteY0" fmla="*/ 18288 h 37221"/>
                      <a:gd name="connsiteX1" fmla="*/ 1965 w 55875"/>
                      <a:gd name="connsiteY1" fmla="*/ 0 h 37221"/>
                      <a:gd name="connsiteX2" fmla="*/ 16881 w 55875"/>
                      <a:gd name="connsiteY2" fmla="*/ 35081 h 37221"/>
                      <a:gd name="connsiteX3" fmla="*/ 18634 w 55875"/>
                      <a:gd name="connsiteY3" fmla="*/ 35719 h 37221"/>
                      <a:gd name="connsiteX4" fmla="*/ 55876 w 55875"/>
                      <a:gd name="connsiteY4" fmla="*/ 18288 h 37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75" h="37221">
                        <a:moveTo>
                          <a:pt x="55876" y="18288"/>
                        </a:moveTo>
                        <a:lnTo>
                          <a:pt x="1965" y="0"/>
                        </a:lnTo>
                        <a:cubicBezTo>
                          <a:pt x="-3607" y="13811"/>
                          <a:pt x="3079" y="29509"/>
                          <a:pt x="16881" y="35081"/>
                        </a:cubicBezTo>
                        <a:cubicBezTo>
                          <a:pt x="17462" y="35319"/>
                          <a:pt x="18043" y="35529"/>
                          <a:pt x="18634" y="35719"/>
                        </a:cubicBezTo>
                        <a:cubicBezTo>
                          <a:pt x="33702" y="40662"/>
                          <a:pt x="50018" y="33033"/>
                          <a:pt x="55876" y="18288"/>
                        </a:cubicBezTo>
                        <a:close/>
                      </a:path>
                    </a:pathLst>
                  </a:custGeom>
                  <a:solidFill>
                    <a:srgbClr val="B16668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: Shape 169">
                    <a:extLst>
                      <a:ext uri="{FF2B5EF4-FFF2-40B4-BE49-F238E27FC236}">
                        <a16:creationId xmlns:a16="http://schemas.microsoft.com/office/drawing/2014/main" id="{38913841-FCD3-40C8-8A51-6217E640CB3D}"/>
                      </a:ext>
                    </a:extLst>
                  </p:cNvPr>
                  <p:cNvSpPr/>
                  <p:nvPr/>
                </p:nvSpPr>
                <p:spPr>
                  <a:xfrm>
                    <a:off x="10623542" y="1999648"/>
                    <a:ext cx="30479" cy="23884"/>
                  </a:xfrm>
                  <a:custGeom>
                    <a:avLst/>
                    <a:gdLst>
                      <a:gd name="connsiteX0" fmla="*/ 30480 w 30479"/>
                      <a:gd name="connsiteY0" fmla="*/ 23717 h 23884"/>
                      <a:gd name="connsiteX1" fmla="*/ 18288 w 30479"/>
                      <a:gd name="connsiteY1" fmla="*/ 22384 h 23884"/>
                      <a:gd name="connsiteX2" fmla="*/ 0 w 30479"/>
                      <a:gd name="connsiteY2" fmla="*/ 0 h 23884"/>
                      <a:gd name="connsiteX3" fmla="*/ 30480 w 30479"/>
                      <a:gd name="connsiteY3" fmla="*/ 23717 h 23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479" h="23884">
                        <a:moveTo>
                          <a:pt x="30480" y="23717"/>
                        </a:moveTo>
                        <a:cubicBezTo>
                          <a:pt x="26365" y="24165"/>
                          <a:pt x="22212" y="23708"/>
                          <a:pt x="18288" y="22384"/>
                        </a:cubicBezTo>
                        <a:cubicBezTo>
                          <a:pt x="8372" y="19098"/>
                          <a:pt x="1238" y="10373"/>
                          <a:pt x="0" y="0"/>
                        </a:cubicBezTo>
                        <a:cubicBezTo>
                          <a:pt x="14230" y="438"/>
                          <a:pt x="26556" y="10030"/>
                          <a:pt x="30480" y="23717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: Shape 170">
                    <a:extLst>
                      <a:ext uri="{FF2B5EF4-FFF2-40B4-BE49-F238E27FC236}">
                        <a16:creationId xmlns:a16="http://schemas.microsoft.com/office/drawing/2014/main" id="{D3D54966-B616-44FB-B726-5CCFB33162C1}"/>
                      </a:ext>
                    </a:extLst>
                  </p:cNvPr>
                  <p:cNvSpPr/>
                  <p:nvPr/>
                </p:nvSpPr>
                <p:spPr>
                  <a:xfrm>
                    <a:off x="10591133" y="1863345"/>
                    <a:ext cx="38100" cy="38105"/>
                  </a:xfrm>
                  <a:custGeom>
                    <a:avLst/>
                    <a:gdLst>
                      <a:gd name="connsiteX0" fmla="*/ 24 w 38100"/>
                      <a:gd name="connsiteY0" fmla="*/ 18098 h 38105"/>
                      <a:gd name="connsiteX1" fmla="*/ 18093 w 38100"/>
                      <a:gd name="connsiteY1" fmla="*/ 38081 h 38105"/>
                      <a:gd name="connsiteX2" fmla="*/ 38076 w 38100"/>
                      <a:gd name="connsiteY2" fmla="*/ 20003 h 38105"/>
                      <a:gd name="connsiteX3" fmla="*/ 20007 w 38100"/>
                      <a:gd name="connsiteY3" fmla="*/ 19 h 38105"/>
                      <a:gd name="connsiteX4" fmla="*/ 19074 w 38100"/>
                      <a:gd name="connsiteY4" fmla="*/ 0 h 38105"/>
                      <a:gd name="connsiteX5" fmla="*/ 24 w 38100"/>
                      <a:gd name="connsiteY5" fmla="*/ 18098 h 38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100" h="38105">
                        <a:moveTo>
                          <a:pt x="24" y="18098"/>
                        </a:moveTo>
                        <a:cubicBezTo>
                          <a:pt x="-500" y="28604"/>
                          <a:pt x="7587" y="37548"/>
                          <a:pt x="18093" y="38081"/>
                        </a:cubicBezTo>
                        <a:cubicBezTo>
                          <a:pt x="28609" y="38605"/>
                          <a:pt x="37552" y="30509"/>
                          <a:pt x="38076" y="20003"/>
                        </a:cubicBezTo>
                        <a:cubicBezTo>
                          <a:pt x="38600" y="9496"/>
                          <a:pt x="30513" y="552"/>
                          <a:pt x="20007" y="19"/>
                        </a:cubicBezTo>
                        <a:cubicBezTo>
                          <a:pt x="19693" y="9"/>
                          <a:pt x="19388" y="0"/>
                          <a:pt x="19074" y="0"/>
                        </a:cubicBezTo>
                        <a:cubicBezTo>
                          <a:pt x="8911" y="-10"/>
                          <a:pt x="529" y="7953"/>
                          <a:pt x="24" y="1809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: Shape 171">
                    <a:extLst>
                      <a:ext uri="{FF2B5EF4-FFF2-40B4-BE49-F238E27FC236}">
                        <a16:creationId xmlns:a16="http://schemas.microsoft.com/office/drawing/2014/main" id="{7C677039-CFF3-4607-A7AD-38E5701248FC}"/>
                      </a:ext>
                    </a:extLst>
                  </p:cNvPr>
                  <p:cNvSpPr/>
                  <p:nvPr/>
                </p:nvSpPr>
                <p:spPr>
                  <a:xfrm>
                    <a:off x="10718021" y="1854326"/>
                    <a:ext cx="38106" cy="38098"/>
                  </a:xfrm>
                  <a:custGeom>
                    <a:avLst/>
                    <a:gdLst>
                      <a:gd name="connsiteX0" fmla="*/ 103 w 38106"/>
                      <a:gd name="connsiteY0" fmla="*/ 21020 h 38098"/>
                      <a:gd name="connsiteX1" fmla="*/ 21020 w 38106"/>
                      <a:gd name="connsiteY1" fmla="*/ 37994 h 38098"/>
                      <a:gd name="connsiteX2" fmla="*/ 38003 w 38106"/>
                      <a:gd name="connsiteY2" fmla="*/ 17077 h 38098"/>
                      <a:gd name="connsiteX3" fmla="*/ 17077 w 38106"/>
                      <a:gd name="connsiteY3" fmla="*/ 103 h 38098"/>
                      <a:gd name="connsiteX4" fmla="*/ 16582 w 38106"/>
                      <a:gd name="connsiteY4" fmla="*/ 160 h 38098"/>
                      <a:gd name="connsiteX5" fmla="*/ 103 w 38106"/>
                      <a:gd name="connsiteY5" fmla="*/ 21020 h 3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106" h="38098">
                        <a:moveTo>
                          <a:pt x="103" y="21020"/>
                        </a:moveTo>
                        <a:cubicBezTo>
                          <a:pt x="1189" y="31488"/>
                          <a:pt x="10552" y="39089"/>
                          <a:pt x="21020" y="37994"/>
                        </a:cubicBezTo>
                        <a:cubicBezTo>
                          <a:pt x="31488" y="36908"/>
                          <a:pt x="39089" y="27545"/>
                          <a:pt x="38003" y="17077"/>
                        </a:cubicBezTo>
                        <a:cubicBezTo>
                          <a:pt x="36908" y="6618"/>
                          <a:pt x="27545" y="-983"/>
                          <a:pt x="17077" y="103"/>
                        </a:cubicBezTo>
                        <a:cubicBezTo>
                          <a:pt x="16915" y="122"/>
                          <a:pt x="16744" y="141"/>
                          <a:pt x="16582" y="160"/>
                        </a:cubicBezTo>
                        <a:cubicBezTo>
                          <a:pt x="6342" y="1503"/>
                          <a:pt x="-963" y="10752"/>
                          <a:pt x="103" y="2102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: Shape 172">
                    <a:extLst>
                      <a:ext uri="{FF2B5EF4-FFF2-40B4-BE49-F238E27FC236}">
                        <a16:creationId xmlns:a16="http://schemas.microsoft.com/office/drawing/2014/main" id="{294E0C37-FA96-4754-A6BF-13300CA1CAF5}"/>
                      </a:ext>
                    </a:extLst>
                  </p:cNvPr>
                  <p:cNvSpPr/>
                  <p:nvPr/>
                </p:nvSpPr>
                <p:spPr>
                  <a:xfrm>
                    <a:off x="10714314" y="1808920"/>
                    <a:ext cx="45044" cy="27849"/>
                  </a:xfrm>
                  <a:custGeom>
                    <a:avLst/>
                    <a:gdLst>
                      <a:gd name="connsiteX0" fmla="*/ 44672 w 45044"/>
                      <a:gd name="connsiteY0" fmla="*/ 27850 h 27849"/>
                      <a:gd name="connsiteX1" fmla="*/ 0 w 45044"/>
                      <a:gd name="connsiteY1" fmla="*/ 18324 h 27849"/>
                      <a:gd name="connsiteX2" fmla="*/ 25374 w 45044"/>
                      <a:gd name="connsiteY2" fmla="*/ 313 h 27849"/>
                      <a:gd name="connsiteX3" fmla="*/ 26384 w 45044"/>
                      <a:gd name="connsiteY3" fmla="*/ 513 h 27849"/>
                      <a:gd name="connsiteX4" fmla="*/ 44672 w 45044"/>
                      <a:gd name="connsiteY4" fmla="*/ 27850 h 27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044" h="27849">
                        <a:moveTo>
                          <a:pt x="44672" y="27850"/>
                        </a:moveTo>
                        <a:lnTo>
                          <a:pt x="0" y="18324"/>
                        </a:lnTo>
                        <a:cubicBezTo>
                          <a:pt x="2038" y="6342"/>
                          <a:pt x="13392" y="-1716"/>
                          <a:pt x="25374" y="313"/>
                        </a:cubicBezTo>
                        <a:cubicBezTo>
                          <a:pt x="25717" y="370"/>
                          <a:pt x="26051" y="436"/>
                          <a:pt x="26384" y="513"/>
                        </a:cubicBezTo>
                        <a:cubicBezTo>
                          <a:pt x="38833" y="3227"/>
                          <a:pt x="46910" y="15305"/>
                          <a:pt x="44672" y="2785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: Shape 173">
                    <a:extLst>
                      <a:ext uri="{FF2B5EF4-FFF2-40B4-BE49-F238E27FC236}">
                        <a16:creationId xmlns:a16="http://schemas.microsoft.com/office/drawing/2014/main" id="{9021A874-7355-4E5C-AB7E-323B1FA040A8}"/>
                      </a:ext>
                    </a:extLst>
                  </p:cNvPr>
                  <p:cNvSpPr/>
                  <p:nvPr/>
                </p:nvSpPr>
                <p:spPr>
                  <a:xfrm>
                    <a:off x="10576151" y="1814686"/>
                    <a:ext cx="44438" cy="31990"/>
                  </a:xfrm>
                  <a:custGeom>
                    <a:avLst/>
                    <a:gdLst>
                      <a:gd name="connsiteX0" fmla="*/ 1386 w 44438"/>
                      <a:gd name="connsiteY0" fmla="*/ 31990 h 31990"/>
                      <a:gd name="connsiteX1" fmla="*/ 44438 w 44438"/>
                      <a:gd name="connsiteY1" fmla="*/ 14940 h 31990"/>
                      <a:gd name="connsiteX2" fmla="*/ 16044 w 44438"/>
                      <a:gd name="connsiteY2" fmla="*/ 1253 h 31990"/>
                      <a:gd name="connsiteX3" fmla="*/ 15101 w 44438"/>
                      <a:gd name="connsiteY3" fmla="*/ 1605 h 31990"/>
                      <a:gd name="connsiteX4" fmla="*/ 1386 w 44438"/>
                      <a:gd name="connsiteY4" fmla="*/ 31990 h 31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38" h="31990">
                        <a:moveTo>
                          <a:pt x="1386" y="31990"/>
                        </a:moveTo>
                        <a:lnTo>
                          <a:pt x="44438" y="14940"/>
                        </a:lnTo>
                        <a:cubicBezTo>
                          <a:pt x="40381" y="3320"/>
                          <a:pt x="27665" y="-2805"/>
                          <a:pt x="16044" y="1253"/>
                        </a:cubicBezTo>
                        <a:cubicBezTo>
                          <a:pt x="15730" y="1357"/>
                          <a:pt x="15416" y="1481"/>
                          <a:pt x="15101" y="1605"/>
                        </a:cubicBezTo>
                        <a:cubicBezTo>
                          <a:pt x="3128" y="6425"/>
                          <a:pt x="-2920" y="19826"/>
                          <a:pt x="1386" y="3199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1" name="Freeform: Shape 174">
                  <a:extLst>
                    <a:ext uri="{FF2B5EF4-FFF2-40B4-BE49-F238E27FC236}">
                      <a16:creationId xmlns:a16="http://schemas.microsoft.com/office/drawing/2014/main" id="{2088A69A-9FD0-43CE-8E9C-F6BFDC2482E5}"/>
                    </a:ext>
                  </a:extLst>
                </p:cNvPr>
                <p:cNvSpPr/>
                <p:nvPr/>
              </p:nvSpPr>
              <p:spPr>
                <a:xfrm>
                  <a:off x="7231964" y="1366156"/>
                  <a:ext cx="750368" cy="666067"/>
                </a:xfrm>
                <a:custGeom>
                  <a:avLst/>
                  <a:gdLst>
                    <a:gd name="connsiteX0" fmla="*/ 626293 w 750368"/>
                    <a:gd name="connsiteY0" fmla="*/ 167761 h 666067"/>
                    <a:gd name="connsiteX1" fmla="*/ 497325 w 750368"/>
                    <a:gd name="connsiteY1" fmla="*/ 326829 h 666067"/>
                    <a:gd name="connsiteX2" fmla="*/ 434461 w 750368"/>
                    <a:gd name="connsiteY2" fmla="*/ 414936 h 666067"/>
                    <a:gd name="connsiteX3" fmla="*/ 352546 w 750368"/>
                    <a:gd name="connsiteY3" fmla="*/ 232245 h 666067"/>
                    <a:gd name="connsiteX4" fmla="*/ 311398 w 750368"/>
                    <a:gd name="connsiteY4" fmla="*/ 137471 h 666067"/>
                    <a:gd name="connsiteX5" fmla="*/ 192622 w 750368"/>
                    <a:gd name="connsiteY5" fmla="*/ 25361 h 666067"/>
                    <a:gd name="connsiteX6" fmla="*/ 168714 w 750368"/>
                    <a:gd name="connsiteY6" fmla="*/ 10597 h 666067"/>
                    <a:gd name="connsiteX7" fmla="*/ 157285 w 750368"/>
                    <a:gd name="connsiteY7" fmla="*/ 3263 h 666067"/>
                    <a:gd name="connsiteX8" fmla="*/ 146521 w 750368"/>
                    <a:gd name="connsiteY8" fmla="*/ 1548 h 666067"/>
                    <a:gd name="connsiteX9" fmla="*/ 140902 w 750368"/>
                    <a:gd name="connsiteY9" fmla="*/ 11074 h 666067"/>
                    <a:gd name="connsiteX10" fmla="*/ 150427 w 750368"/>
                    <a:gd name="connsiteY10" fmla="*/ 46793 h 666067"/>
                    <a:gd name="connsiteX11" fmla="*/ 176906 w 750368"/>
                    <a:gd name="connsiteY11" fmla="*/ 74129 h 666067"/>
                    <a:gd name="connsiteX12" fmla="*/ 167381 w 750368"/>
                    <a:gd name="connsiteY12" fmla="*/ 82797 h 666067"/>
                    <a:gd name="connsiteX13" fmla="*/ 83942 w 750368"/>
                    <a:gd name="connsiteY13" fmla="*/ 49078 h 666067"/>
                    <a:gd name="connsiteX14" fmla="*/ 40890 w 750368"/>
                    <a:gd name="connsiteY14" fmla="*/ 23170 h 666067"/>
                    <a:gd name="connsiteX15" fmla="*/ 10410 w 750368"/>
                    <a:gd name="connsiteY15" fmla="*/ 19837 h 666067"/>
                    <a:gd name="connsiteX16" fmla="*/ 885 w 750368"/>
                    <a:gd name="connsiteY16" fmla="*/ 33648 h 666067"/>
                    <a:gd name="connsiteX17" fmla="*/ 11077 w 750368"/>
                    <a:gd name="connsiteY17" fmla="*/ 46411 h 666067"/>
                    <a:gd name="connsiteX18" fmla="*/ 26412 w 750368"/>
                    <a:gd name="connsiteY18" fmla="*/ 73558 h 666067"/>
                    <a:gd name="connsiteX19" fmla="*/ 27174 w 750368"/>
                    <a:gd name="connsiteY19" fmla="*/ 96132 h 666067"/>
                    <a:gd name="connsiteX20" fmla="*/ 41080 w 750368"/>
                    <a:gd name="connsiteY20" fmla="*/ 121278 h 666067"/>
                    <a:gd name="connsiteX21" fmla="*/ 44890 w 750368"/>
                    <a:gd name="connsiteY21" fmla="*/ 145472 h 666067"/>
                    <a:gd name="connsiteX22" fmla="*/ 62988 w 750368"/>
                    <a:gd name="connsiteY22" fmla="*/ 168713 h 666067"/>
                    <a:gd name="connsiteX23" fmla="*/ 110612 w 750368"/>
                    <a:gd name="connsiteY23" fmla="*/ 206242 h 666067"/>
                    <a:gd name="connsiteX24" fmla="*/ 173191 w 750368"/>
                    <a:gd name="connsiteY24" fmla="*/ 235960 h 666067"/>
                    <a:gd name="connsiteX25" fmla="*/ 225102 w 750368"/>
                    <a:gd name="connsiteY25" fmla="*/ 268726 h 666067"/>
                    <a:gd name="connsiteX26" fmla="*/ 266155 w 750368"/>
                    <a:gd name="connsiteY26" fmla="*/ 413888 h 666067"/>
                    <a:gd name="connsiteX27" fmla="*/ 368643 w 750368"/>
                    <a:gd name="connsiteY27" fmla="*/ 652872 h 666067"/>
                    <a:gd name="connsiteX28" fmla="*/ 517899 w 750368"/>
                    <a:gd name="connsiteY28" fmla="*/ 596865 h 666067"/>
                    <a:gd name="connsiteX29" fmla="*/ 682205 w 750368"/>
                    <a:gd name="connsiteY29" fmla="*/ 402458 h 666067"/>
                    <a:gd name="connsiteX30" fmla="*/ 747546 w 750368"/>
                    <a:gd name="connsiteY30" fmla="*/ 130327 h 666067"/>
                    <a:gd name="connsiteX31" fmla="*/ 626293 w 750368"/>
                    <a:gd name="connsiteY31" fmla="*/ 167761 h 666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50368" h="666067">
                      <a:moveTo>
                        <a:pt x="626293" y="167761"/>
                      </a:moveTo>
                      <a:cubicBezTo>
                        <a:pt x="591908" y="197574"/>
                        <a:pt x="528758" y="282728"/>
                        <a:pt x="497325" y="326829"/>
                      </a:cubicBezTo>
                      <a:lnTo>
                        <a:pt x="434461" y="414936"/>
                      </a:lnTo>
                      <a:cubicBezTo>
                        <a:pt x="411125" y="363501"/>
                        <a:pt x="361595" y="254153"/>
                        <a:pt x="352546" y="232245"/>
                      </a:cubicBezTo>
                      <a:cubicBezTo>
                        <a:pt x="337782" y="200622"/>
                        <a:pt x="315208" y="144615"/>
                        <a:pt x="311398" y="137471"/>
                      </a:cubicBezTo>
                      <a:cubicBezTo>
                        <a:pt x="285014" y="88226"/>
                        <a:pt x="238913" y="54413"/>
                        <a:pt x="192622" y="25361"/>
                      </a:cubicBezTo>
                      <a:lnTo>
                        <a:pt x="168714" y="10597"/>
                      </a:lnTo>
                      <a:cubicBezTo>
                        <a:pt x="164743" y="8407"/>
                        <a:pt x="160923" y="5959"/>
                        <a:pt x="157285" y="3263"/>
                      </a:cubicBezTo>
                      <a:cubicBezTo>
                        <a:pt x="153951" y="596"/>
                        <a:pt x="150998" y="-1595"/>
                        <a:pt x="146521" y="1548"/>
                      </a:cubicBezTo>
                      <a:cubicBezTo>
                        <a:pt x="143550" y="3930"/>
                        <a:pt x="141549" y="7321"/>
                        <a:pt x="140902" y="11074"/>
                      </a:cubicBezTo>
                      <a:cubicBezTo>
                        <a:pt x="138911" y="23789"/>
                        <a:pt x="142369" y="36763"/>
                        <a:pt x="150427" y="46793"/>
                      </a:cubicBezTo>
                      <a:cubicBezTo>
                        <a:pt x="158485" y="56613"/>
                        <a:pt x="167343" y="65757"/>
                        <a:pt x="176906" y="74129"/>
                      </a:cubicBezTo>
                      <a:cubicBezTo>
                        <a:pt x="183859" y="80892"/>
                        <a:pt x="172905" y="82702"/>
                        <a:pt x="167381" y="82797"/>
                      </a:cubicBezTo>
                      <a:cubicBezTo>
                        <a:pt x="141378" y="82797"/>
                        <a:pt x="105945" y="61937"/>
                        <a:pt x="83942" y="49078"/>
                      </a:cubicBezTo>
                      <a:cubicBezTo>
                        <a:pt x="70265" y="39372"/>
                        <a:pt x="55872" y="30714"/>
                        <a:pt x="40890" y="23170"/>
                      </a:cubicBezTo>
                      <a:cubicBezTo>
                        <a:pt x="31298" y="18998"/>
                        <a:pt x="20668" y="17836"/>
                        <a:pt x="10410" y="19837"/>
                      </a:cubicBezTo>
                      <a:cubicBezTo>
                        <a:pt x="3457" y="21456"/>
                        <a:pt x="-2258" y="25361"/>
                        <a:pt x="885" y="33648"/>
                      </a:cubicBezTo>
                      <a:cubicBezTo>
                        <a:pt x="3218" y="38649"/>
                        <a:pt x="6714" y="43030"/>
                        <a:pt x="11077" y="46411"/>
                      </a:cubicBezTo>
                      <a:cubicBezTo>
                        <a:pt x="19830" y="52860"/>
                        <a:pt x="25402" y="62737"/>
                        <a:pt x="26412" y="73558"/>
                      </a:cubicBezTo>
                      <a:cubicBezTo>
                        <a:pt x="25707" y="81083"/>
                        <a:pt x="25964" y="88674"/>
                        <a:pt x="27174" y="96132"/>
                      </a:cubicBezTo>
                      <a:cubicBezTo>
                        <a:pt x="29745" y="105657"/>
                        <a:pt x="37461" y="112325"/>
                        <a:pt x="41080" y="121278"/>
                      </a:cubicBezTo>
                      <a:cubicBezTo>
                        <a:pt x="42804" y="129260"/>
                        <a:pt x="44081" y="137338"/>
                        <a:pt x="44890" y="145472"/>
                      </a:cubicBezTo>
                      <a:cubicBezTo>
                        <a:pt x="49205" y="154416"/>
                        <a:pt x="55377" y="162341"/>
                        <a:pt x="62988" y="168713"/>
                      </a:cubicBezTo>
                      <a:cubicBezTo>
                        <a:pt x="77132" y="183268"/>
                        <a:pt x="93153" y="195888"/>
                        <a:pt x="110612" y="206242"/>
                      </a:cubicBezTo>
                      <a:cubicBezTo>
                        <a:pt x="130005" y="218987"/>
                        <a:pt x="151065" y="228988"/>
                        <a:pt x="173191" y="235960"/>
                      </a:cubicBezTo>
                      <a:cubicBezTo>
                        <a:pt x="189098" y="241485"/>
                        <a:pt x="211958" y="243866"/>
                        <a:pt x="225102" y="268726"/>
                      </a:cubicBezTo>
                      <a:cubicBezTo>
                        <a:pt x="238247" y="293587"/>
                        <a:pt x="244152" y="332449"/>
                        <a:pt x="266155" y="413888"/>
                      </a:cubicBezTo>
                      <a:cubicBezTo>
                        <a:pt x="285205" y="486279"/>
                        <a:pt x="311684" y="592864"/>
                        <a:pt x="368643" y="652872"/>
                      </a:cubicBezTo>
                      <a:cubicBezTo>
                        <a:pt x="422269" y="693734"/>
                        <a:pt x="482943" y="629631"/>
                        <a:pt x="517899" y="596865"/>
                      </a:cubicBezTo>
                      <a:cubicBezTo>
                        <a:pt x="541426" y="574862"/>
                        <a:pt x="682205" y="402458"/>
                        <a:pt x="682205" y="402458"/>
                      </a:cubicBezTo>
                      <a:cubicBezTo>
                        <a:pt x="751261" y="298444"/>
                        <a:pt x="755261" y="219101"/>
                        <a:pt x="747546" y="130327"/>
                      </a:cubicBezTo>
                      <a:cubicBezTo>
                        <a:pt x="747546" y="129660"/>
                        <a:pt x="671251" y="128232"/>
                        <a:pt x="626293" y="16776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: Shape 175">
                  <a:extLst>
                    <a:ext uri="{FF2B5EF4-FFF2-40B4-BE49-F238E27FC236}">
                      <a16:creationId xmlns:a16="http://schemas.microsoft.com/office/drawing/2014/main" id="{6D6B55F4-FC44-4D7A-B641-48B735E43778}"/>
                    </a:ext>
                  </a:extLst>
                </p:cNvPr>
                <p:cNvSpPr/>
                <p:nvPr/>
              </p:nvSpPr>
              <p:spPr>
                <a:xfrm>
                  <a:off x="7422928" y="1481243"/>
                  <a:ext cx="56521" cy="74676"/>
                </a:xfrm>
                <a:custGeom>
                  <a:avLst/>
                  <a:gdLst>
                    <a:gd name="connsiteX0" fmla="*/ 896 w 56521"/>
                    <a:gd name="connsiteY0" fmla="*/ 0 h 74676"/>
                    <a:gd name="connsiteX1" fmla="*/ 56521 w 56521"/>
                    <a:gd name="connsiteY1" fmla="*/ 74676 h 74676"/>
                    <a:gd name="connsiteX2" fmla="*/ 14135 w 56521"/>
                    <a:gd name="connsiteY2" fmla="*/ 51340 h 74676"/>
                    <a:gd name="connsiteX3" fmla="*/ 896 w 56521"/>
                    <a:gd name="connsiteY3" fmla="*/ 0 h 74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521" h="74676">
                      <a:moveTo>
                        <a:pt x="896" y="0"/>
                      </a:moveTo>
                      <a:cubicBezTo>
                        <a:pt x="12040" y="29632"/>
                        <a:pt x="31318" y="55512"/>
                        <a:pt x="56521" y="74676"/>
                      </a:cubicBezTo>
                      <a:cubicBezTo>
                        <a:pt x="40062" y="72209"/>
                        <a:pt x="25022" y="63932"/>
                        <a:pt x="14135" y="51340"/>
                      </a:cubicBezTo>
                      <a:cubicBezTo>
                        <a:pt x="2658" y="36872"/>
                        <a:pt x="-2152" y="18212"/>
                        <a:pt x="89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: Shape 176">
                  <a:extLst>
                    <a:ext uri="{FF2B5EF4-FFF2-40B4-BE49-F238E27FC236}">
                      <a16:creationId xmlns:a16="http://schemas.microsoft.com/office/drawing/2014/main" id="{BA746526-DBEB-4A30-9389-F486D7BBB857}"/>
                    </a:ext>
                  </a:extLst>
                </p:cNvPr>
                <p:cNvSpPr/>
                <p:nvPr/>
              </p:nvSpPr>
              <p:spPr>
                <a:xfrm>
                  <a:off x="7666424" y="1757946"/>
                  <a:ext cx="34407" cy="178880"/>
                </a:xfrm>
                <a:custGeom>
                  <a:avLst/>
                  <a:gdLst>
                    <a:gd name="connsiteX0" fmla="*/ 0 w 34407"/>
                    <a:gd name="connsiteY0" fmla="*/ 22765 h 178880"/>
                    <a:gd name="connsiteX1" fmla="*/ 20002 w 34407"/>
                    <a:gd name="connsiteY1" fmla="*/ 178881 h 178880"/>
                    <a:gd name="connsiteX2" fmla="*/ 16288 w 34407"/>
                    <a:gd name="connsiteY2" fmla="*/ 0 h 178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407" h="178880">
                      <a:moveTo>
                        <a:pt x="0" y="22765"/>
                      </a:moveTo>
                      <a:cubicBezTo>
                        <a:pt x="19012" y="72467"/>
                        <a:pt x="25870" y="125988"/>
                        <a:pt x="20002" y="178881"/>
                      </a:cubicBezTo>
                      <a:cubicBezTo>
                        <a:pt x="42767" y="106585"/>
                        <a:pt x="36290" y="47054"/>
                        <a:pt x="16288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3" name="Graphic 180">
              <a:extLst>
                <a:ext uri="{FF2B5EF4-FFF2-40B4-BE49-F238E27FC236}">
                  <a16:creationId xmlns:a16="http://schemas.microsoft.com/office/drawing/2014/main" id="{F509E83C-B159-462D-9197-6C38D00E6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4076" t="6679" r="20754" b="12389"/>
            <a:stretch/>
          </p:blipFill>
          <p:spPr>
            <a:xfrm>
              <a:off x="10175249" y="3048575"/>
              <a:ext cx="1440686" cy="2113430"/>
            </a:xfrm>
            <a:prstGeom prst="rect">
              <a:avLst/>
            </a:prstGeom>
          </p:spPr>
        </p:pic>
        <p:sp>
          <p:nvSpPr>
            <p:cNvPr id="84" name="Subtitle 2">
              <a:extLst>
                <a:ext uri="{FF2B5EF4-FFF2-40B4-BE49-F238E27FC236}">
                  <a16:creationId xmlns:a16="http://schemas.microsoft.com/office/drawing/2014/main" id="{E18168BA-37B6-46B3-B5AE-F7A77DD3C37A}"/>
                </a:ext>
              </a:extLst>
            </p:cNvPr>
            <p:cNvSpPr txBox="1">
              <a:spLocks/>
            </p:cNvSpPr>
            <p:nvPr/>
          </p:nvSpPr>
          <p:spPr>
            <a:xfrm>
              <a:off x="420674" y="5179921"/>
              <a:ext cx="1133482" cy="551690"/>
            </a:xfrm>
            <a:prstGeom prst="rect">
              <a:avLst/>
            </a:prstGeom>
          </p:spPr>
          <p:txBody>
            <a:bodyPr lIns="0" rIns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64313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04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EĞİTİM İÇERİĞİ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7" y="2577796"/>
            <a:ext cx="8978630" cy="35551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İş Becerileri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Temel Dijital İş Becerileri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Lojistik Sektörüne Yönelik Dijital İş Becerileri</a:t>
            </a:r>
          </a:p>
        </p:txBody>
      </p:sp>
      <p:sp>
        <p:nvSpPr>
          <p:cNvPr id="4" name="Rectangle 82">
            <a:extLst>
              <a:ext uri="{FF2B5EF4-FFF2-40B4-BE49-F238E27FC236}">
                <a16:creationId xmlns:a16="http://schemas.microsoft.com/office/drawing/2014/main" id="{CBAE8C4A-59C7-4ADA-BFC9-4D27AE2505A4}"/>
              </a:ext>
            </a:extLst>
          </p:cNvPr>
          <p:cNvSpPr/>
          <p:nvPr/>
        </p:nvSpPr>
        <p:spPr>
          <a:xfrm>
            <a:off x="0" y="4286586"/>
            <a:ext cx="9856053" cy="1633222"/>
          </a:xfrm>
          <a:custGeom>
            <a:avLst/>
            <a:gdLst>
              <a:gd name="connsiteX0" fmla="*/ 0 w 8938558"/>
              <a:gd name="connsiteY0" fmla="*/ 0 h 1022771"/>
              <a:gd name="connsiteX1" fmla="*/ 8938558 w 8938558"/>
              <a:gd name="connsiteY1" fmla="*/ 0 h 1022771"/>
              <a:gd name="connsiteX2" fmla="*/ 8938558 w 8938558"/>
              <a:gd name="connsiteY2" fmla="*/ 1022771 h 1022771"/>
              <a:gd name="connsiteX3" fmla="*/ 0 w 8938558"/>
              <a:gd name="connsiteY3" fmla="*/ 1022771 h 1022771"/>
              <a:gd name="connsiteX4" fmla="*/ 0 w 8938558"/>
              <a:gd name="connsiteY4" fmla="*/ 0 h 1022771"/>
              <a:gd name="connsiteX0" fmla="*/ 0 w 9007384"/>
              <a:gd name="connsiteY0" fmla="*/ 0 h 1022771"/>
              <a:gd name="connsiteX1" fmla="*/ 8938558 w 9007384"/>
              <a:gd name="connsiteY1" fmla="*/ 0 h 1022771"/>
              <a:gd name="connsiteX2" fmla="*/ 9007384 w 9007384"/>
              <a:gd name="connsiteY2" fmla="*/ 442668 h 1022771"/>
              <a:gd name="connsiteX3" fmla="*/ 0 w 9007384"/>
              <a:gd name="connsiteY3" fmla="*/ 1022771 h 1022771"/>
              <a:gd name="connsiteX4" fmla="*/ 0 w 9007384"/>
              <a:gd name="connsiteY4" fmla="*/ 0 h 1022771"/>
              <a:gd name="connsiteX0" fmla="*/ 0 w 9007384"/>
              <a:gd name="connsiteY0" fmla="*/ 0 h 1022771"/>
              <a:gd name="connsiteX1" fmla="*/ 8938558 w 9007384"/>
              <a:gd name="connsiteY1" fmla="*/ 0 h 1022771"/>
              <a:gd name="connsiteX2" fmla="*/ 9007384 w 9007384"/>
              <a:gd name="connsiteY2" fmla="*/ 442668 h 1022771"/>
              <a:gd name="connsiteX3" fmla="*/ 0 w 9007384"/>
              <a:gd name="connsiteY3" fmla="*/ 1022771 h 1022771"/>
              <a:gd name="connsiteX4" fmla="*/ 0 w 9007384"/>
              <a:gd name="connsiteY4" fmla="*/ 0 h 1022771"/>
              <a:gd name="connsiteX0" fmla="*/ 0 w 9007384"/>
              <a:gd name="connsiteY0" fmla="*/ 0 h 1035767"/>
              <a:gd name="connsiteX1" fmla="*/ 8938558 w 9007384"/>
              <a:gd name="connsiteY1" fmla="*/ 0 h 1035767"/>
              <a:gd name="connsiteX2" fmla="*/ 9007384 w 9007384"/>
              <a:gd name="connsiteY2" fmla="*/ 442668 h 1035767"/>
              <a:gd name="connsiteX3" fmla="*/ 4168877 w 9007384"/>
              <a:gd name="connsiteY3" fmla="*/ 568964 h 1035767"/>
              <a:gd name="connsiteX4" fmla="*/ 0 w 9007384"/>
              <a:gd name="connsiteY4" fmla="*/ 1022771 h 1035767"/>
              <a:gd name="connsiteX5" fmla="*/ 0 w 9007384"/>
              <a:gd name="connsiteY5" fmla="*/ 0 h 1035767"/>
              <a:gd name="connsiteX0" fmla="*/ 0 w 9007384"/>
              <a:gd name="connsiteY0" fmla="*/ 0 h 1035767"/>
              <a:gd name="connsiteX1" fmla="*/ 8938558 w 9007384"/>
              <a:gd name="connsiteY1" fmla="*/ 0 h 1035767"/>
              <a:gd name="connsiteX2" fmla="*/ 9007384 w 9007384"/>
              <a:gd name="connsiteY2" fmla="*/ 442668 h 1035767"/>
              <a:gd name="connsiteX3" fmla="*/ 4168877 w 9007384"/>
              <a:gd name="connsiteY3" fmla="*/ 568964 h 1035767"/>
              <a:gd name="connsiteX4" fmla="*/ 0 w 9007384"/>
              <a:gd name="connsiteY4" fmla="*/ 1022771 h 1035767"/>
              <a:gd name="connsiteX5" fmla="*/ 0 w 9007384"/>
              <a:gd name="connsiteY5" fmla="*/ 0 h 1035767"/>
              <a:gd name="connsiteX0" fmla="*/ 0 w 9007384"/>
              <a:gd name="connsiteY0" fmla="*/ 0 h 1060773"/>
              <a:gd name="connsiteX1" fmla="*/ 8938558 w 9007384"/>
              <a:gd name="connsiteY1" fmla="*/ 0 h 1060773"/>
              <a:gd name="connsiteX2" fmla="*/ 9007384 w 9007384"/>
              <a:gd name="connsiteY2" fmla="*/ 442668 h 1060773"/>
              <a:gd name="connsiteX3" fmla="*/ 4168877 w 9007384"/>
              <a:gd name="connsiteY3" fmla="*/ 568964 h 1060773"/>
              <a:gd name="connsiteX4" fmla="*/ 0 w 9007384"/>
              <a:gd name="connsiteY4" fmla="*/ 1022771 h 1060773"/>
              <a:gd name="connsiteX5" fmla="*/ 0 w 9007384"/>
              <a:gd name="connsiteY5" fmla="*/ 0 h 1060773"/>
              <a:gd name="connsiteX0" fmla="*/ 0 w 9007384"/>
              <a:gd name="connsiteY0" fmla="*/ 11140 h 1071913"/>
              <a:gd name="connsiteX1" fmla="*/ 6440129 w 9007384"/>
              <a:gd name="connsiteY1" fmla="*/ 0 h 1071913"/>
              <a:gd name="connsiteX2" fmla="*/ 8938558 w 9007384"/>
              <a:gd name="connsiteY2" fmla="*/ 11140 h 1071913"/>
              <a:gd name="connsiteX3" fmla="*/ 9007384 w 9007384"/>
              <a:gd name="connsiteY3" fmla="*/ 453808 h 1071913"/>
              <a:gd name="connsiteX4" fmla="*/ 4168877 w 9007384"/>
              <a:gd name="connsiteY4" fmla="*/ 580104 h 1071913"/>
              <a:gd name="connsiteX5" fmla="*/ 0 w 9007384"/>
              <a:gd name="connsiteY5" fmla="*/ 1033911 h 1071913"/>
              <a:gd name="connsiteX6" fmla="*/ 0 w 9007384"/>
              <a:gd name="connsiteY6" fmla="*/ 11140 h 1071913"/>
              <a:gd name="connsiteX0" fmla="*/ 0 w 9007384"/>
              <a:gd name="connsiteY0" fmla="*/ 11140 h 1071913"/>
              <a:gd name="connsiteX1" fmla="*/ 6440129 w 9007384"/>
              <a:gd name="connsiteY1" fmla="*/ 0 h 1071913"/>
              <a:gd name="connsiteX2" fmla="*/ 8938558 w 9007384"/>
              <a:gd name="connsiteY2" fmla="*/ 11140 h 1071913"/>
              <a:gd name="connsiteX3" fmla="*/ 9007384 w 9007384"/>
              <a:gd name="connsiteY3" fmla="*/ 453808 h 1071913"/>
              <a:gd name="connsiteX4" fmla="*/ 4168877 w 9007384"/>
              <a:gd name="connsiteY4" fmla="*/ 580104 h 1071913"/>
              <a:gd name="connsiteX5" fmla="*/ 0 w 9007384"/>
              <a:gd name="connsiteY5" fmla="*/ 1033911 h 1071913"/>
              <a:gd name="connsiteX6" fmla="*/ 0 w 9007384"/>
              <a:gd name="connsiteY6" fmla="*/ 11140 h 1071913"/>
              <a:gd name="connsiteX0" fmla="*/ 0 w 9007384"/>
              <a:gd name="connsiteY0" fmla="*/ 11140 h 1071913"/>
              <a:gd name="connsiteX1" fmla="*/ 6440129 w 9007384"/>
              <a:gd name="connsiteY1" fmla="*/ 0 h 1071913"/>
              <a:gd name="connsiteX2" fmla="*/ 8938558 w 9007384"/>
              <a:gd name="connsiteY2" fmla="*/ 11140 h 1071913"/>
              <a:gd name="connsiteX3" fmla="*/ 9007384 w 9007384"/>
              <a:gd name="connsiteY3" fmla="*/ 453808 h 1071913"/>
              <a:gd name="connsiteX4" fmla="*/ 4168877 w 9007384"/>
              <a:gd name="connsiteY4" fmla="*/ 580104 h 1071913"/>
              <a:gd name="connsiteX5" fmla="*/ 0 w 9007384"/>
              <a:gd name="connsiteY5" fmla="*/ 1033911 h 1071913"/>
              <a:gd name="connsiteX6" fmla="*/ 0 w 9007384"/>
              <a:gd name="connsiteY6" fmla="*/ 11140 h 1071913"/>
              <a:gd name="connsiteX0" fmla="*/ 0 w 9007384"/>
              <a:gd name="connsiteY0" fmla="*/ 20972 h 1081745"/>
              <a:gd name="connsiteX1" fmla="*/ 4434348 w 9007384"/>
              <a:gd name="connsiteY1" fmla="*/ 0 h 1081745"/>
              <a:gd name="connsiteX2" fmla="*/ 6440129 w 9007384"/>
              <a:gd name="connsiteY2" fmla="*/ 9832 h 1081745"/>
              <a:gd name="connsiteX3" fmla="*/ 8938558 w 9007384"/>
              <a:gd name="connsiteY3" fmla="*/ 20972 h 1081745"/>
              <a:gd name="connsiteX4" fmla="*/ 9007384 w 9007384"/>
              <a:gd name="connsiteY4" fmla="*/ 463640 h 1081745"/>
              <a:gd name="connsiteX5" fmla="*/ 4168877 w 9007384"/>
              <a:gd name="connsiteY5" fmla="*/ 589936 h 1081745"/>
              <a:gd name="connsiteX6" fmla="*/ 0 w 9007384"/>
              <a:gd name="connsiteY6" fmla="*/ 1043743 h 1081745"/>
              <a:gd name="connsiteX7" fmla="*/ 0 w 9007384"/>
              <a:gd name="connsiteY7" fmla="*/ 20972 h 1081745"/>
              <a:gd name="connsiteX0" fmla="*/ 0 w 9007384"/>
              <a:gd name="connsiteY0" fmla="*/ 453591 h 1514364"/>
              <a:gd name="connsiteX1" fmla="*/ 4503174 w 9007384"/>
              <a:gd name="connsiteY1" fmla="*/ 0 h 1514364"/>
              <a:gd name="connsiteX2" fmla="*/ 6440129 w 9007384"/>
              <a:gd name="connsiteY2" fmla="*/ 442451 h 1514364"/>
              <a:gd name="connsiteX3" fmla="*/ 8938558 w 9007384"/>
              <a:gd name="connsiteY3" fmla="*/ 453591 h 1514364"/>
              <a:gd name="connsiteX4" fmla="*/ 9007384 w 9007384"/>
              <a:gd name="connsiteY4" fmla="*/ 896259 h 1514364"/>
              <a:gd name="connsiteX5" fmla="*/ 4168877 w 9007384"/>
              <a:gd name="connsiteY5" fmla="*/ 1022555 h 1514364"/>
              <a:gd name="connsiteX6" fmla="*/ 0 w 9007384"/>
              <a:gd name="connsiteY6" fmla="*/ 1476362 h 1514364"/>
              <a:gd name="connsiteX7" fmla="*/ 0 w 9007384"/>
              <a:gd name="connsiteY7" fmla="*/ 453591 h 1514364"/>
              <a:gd name="connsiteX0" fmla="*/ 0 w 9007384"/>
              <a:gd name="connsiteY0" fmla="*/ 460157 h 1520930"/>
              <a:gd name="connsiteX1" fmla="*/ 4503174 w 9007384"/>
              <a:gd name="connsiteY1" fmla="*/ 6566 h 1520930"/>
              <a:gd name="connsiteX2" fmla="*/ 6440129 w 9007384"/>
              <a:gd name="connsiteY2" fmla="*/ 449017 h 1520930"/>
              <a:gd name="connsiteX3" fmla="*/ 8938558 w 9007384"/>
              <a:gd name="connsiteY3" fmla="*/ 460157 h 1520930"/>
              <a:gd name="connsiteX4" fmla="*/ 9007384 w 9007384"/>
              <a:gd name="connsiteY4" fmla="*/ 902825 h 1520930"/>
              <a:gd name="connsiteX5" fmla="*/ 4168877 w 9007384"/>
              <a:gd name="connsiteY5" fmla="*/ 1029121 h 1520930"/>
              <a:gd name="connsiteX6" fmla="*/ 0 w 9007384"/>
              <a:gd name="connsiteY6" fmla="*/ 1482928 h 1520930"/>
              <a:gd name="connsiteX7" fmla="*/ 0 w 9007384"/>
              <a:gd name="connsiteY7" fmla="*/ 460157 h 1520930"/>
              <a:gd name="connsiteX0" fmla="*/ 0 w 9007384"/>
              <a:gd name="connsiteY0" fmla="*/ 460157 h 1520930"/>
              <a:gd name="connsiteX1" fmla="*/ 4503174 w 9007384"/>
              <a:gd name="connsiteY1" fmla="*/ 6566 h 1520930"/>
              <a:gd name="connsiteX2" fmla="*/ 6440129 w 9007384"/>
              <a:gd name="connsiteY2" fmla="*/ 449017 h 1520930"/>
              <a:gd name="connsiteX3" fmla="*/ 8938558 w 9007384"/>
              <a:gd name="connsiteY3" fmla="*/ 460157 h 1520930"/>
              <a:gd name="connsiteX4" fmla="*/ 9007384 w 9007384"/>
              <a:gd name="connsiteY4" fmla="*/ 902825 h 1520930"/>
              <a:gd name="connsiteX5" fmla="*/ 4168877 w 9007384"/>
              <a:gd name="connsiteY5" fmla="*/ 1029121 h 1520930"/>
              <a:gd name="connsiteX6" fmla="*/ 0 w 9007384"/>
              <a:gd name="connsiteY6" fmla="*/ 1482928 h 1520930"/>
              <a:gd name="connsiteX7" fmla="*/ 0 w 9007384"/>
              <a:gd name="connsiteY7" fmla="*/ 460157 h 1520930"/>
              <a:gd name="connsiteX0" fmla="*/ 0 w 9007384"/>
              <a:gd name="connsiteY0" fmla="*/ 47202 h 1520930"/>
              <a:gd name="connsiteX1" fmla="*/ 4503174 w 9007384"/>
              <a:gd name="connsiteY1" fmla="*/ 6566 h 1520930"/>
              <a:gd name="connsiteX2" fmla="*/ 6440129 w 9007384"/>
              <a:gd name="connsiteY2" fmla="*/ 449017 h 1520930"/>
              <a:gd name="connsiteX3" fmla="*/ 8938558 w 9007384"/>
              <a:gd name="connsiteY3" fmla="*/ 460157 h 1520930"/>
              <a:gd name="connsiteX4" fmla="*/ 9007384 w 9007384"/>
              <a:gd name="connsiteY4" fmla="*/ 902825 h 1520930"/>
              <a:gd name="connsiteX5" fmla="*/ 4168877 w 9007384"/>
              <a:gd name="connsiteY5" fmla="*/ 1029121 h 1520930"/>
              <a:gd name="connsiteX6" fmla="*/ 0 w 9007384"/>
              <a:gd name="connsiteY6" fmla="*/ 1482928 h 1520930"/>
              <a:gd name="connsiteX7" fmla="*/ 0 w 9007384"/>
              <a:gd name="connsiteY7" fmla="*/ 47202 h 1520930"/>
              <a:gd name="connsiteX0" fmla="*/ 0 w 9007384"/>
              <a:gd name="connsiteY0" fmla="*/ 47202 h 1520930"/>
              <a:gd name="connsiteX1" fmla="*/ 4503174 w 9007384"/>
              <a:gd name="connsiteY1" fmla="*/ 6566 h 1520930"/>
              <a:gd name="connsiteX2" fmla="*/ 6440129 w 9007384"/>
              <a:gd name="connsiteY2" fmla="*/ 449017 h 1520930"/>
              <a:gd name="connsiteX3" fmla="*/ 8938558 w 9007384"/>
              <a:gd name="connsiteY3" fmla="*/ 460157 h 1520930"/>
              <a:gd name="connsiteX4" fmla="*/ 9007384 w 9007384"/>
              <a:gd name="connsiteY4" fmla="*/ 902825 h 1520930"/>
              <a:gd name="connsiteX5" fmla="*/ 4168877 w 9007384"/>
              <a:gd name="connsiteY5" fmla="*/ 1029121 h 1520930"/>
              <a:gd name="connsiteX6" fmla="*/ 0 w 9007384"/>
              <a:gd name="connsiteY6" fmla="*/ 1482928 h 1520930"/>
              <a:gd name="connsiteX7" fmla="*/ 0 w 9007384"/>
              <a:gd name="connsiteY7" fmla="*/ 47202 h 1520930"/>
              <a:gd name="connsiteX0" fmla="*/ 0 w 9007384"/>
              <a:gd name="connsiteY0" fmla="*/ 115067 h 1588795"/>
              <a:gd name="connsiteX1" fmla="*/ 4395019 w 9007384"/>
              <a:gd name="connsiteY1" fmla="*/ 5605 h 1588795"/>
              <a:gd name="connsiteX2" fmla="*/ 6440129 w 9007384"/>
              <a:gd name="connsiteY2" fmla="*/ 516882 h 1588795"/>
              <a:gd name="connsiteX3" fmla="*/ 8938558 w 9007384"/>
              <a:gd name="connsiteY3" fmla="*/ 528022 h 1588795"/>
              <a:gd name="connsiteX4" fmla="*/ 9007384 w 9007384"/>
              <a:gd name="connsiteY4" fmla="*/ 970690 h 1588795"/>
              <a:gd name="connsiteX5" fmla="*/ 4168877 w 9007384"/>
              <a:gd name="connsiteY5" fmla="*/ 1096986 h 1588795"/>
              <a:gd name="connsiteX6" fmla="*/ 0 w 9007384"/>
              <a:gd name="connsiteY6" fmla="*/ 1550793 h 1588795"/>
              <a:gd name="connsiteX7" fmla="*/ 0 w 9007384"/>
              <a:gd name="connsiteY7" fmla="*/ 115067 h 1588795"/>
              <a:gd name="connsiteX0" fmla="*/ 0 w 9007384"/>
              <a:gd name="connsiteY0" fmla="*/ 232949 h 1706677"/>
              <a:gd name="connsiteX1" fmla="*/ 4395019 w 9007384"/>
              <a:gd name="connsiteY1" fmla="*/ 123487 h 1706677"/>
              <a:gd name="connsiteX2" fmla="*/ 6440129 w 9007384"/>
              <a:gd name="connsiteY2" fmla="*/ 634764 h 1706677"/>
              <a:gd name="connsiteX3" fmla="*/ 8938558 w 9007384"/>
              <a:gd name="connsiteY3" fmla="*/ 645904 h 1706677"/>
              <a:gd name="connsiteX4" fmla="*/ 9007384 w 9007384"/>
              <a:gd name="connsiteY4" fmla="*/ 1088572 h 1706677"/>
              <a:gd name="connsiteX5" fmla="*/ 4168877 w 9007384"/>
              <a:gd name="connsiteY5" fmla="*/ 1214868 h 1706677"/>
              <a:gd name="connsiteX6" fmla="*/ 0 w 9007384"/>
              <a:gd name="connsiteY6" fmla="*/ 1668675 h 1706677"/>
              <a:gd name="connsiteX7" fmla="*/ 0 w 9007384"/>
              <a:gd name="connsiteY7" fmla="*/ 232949 h 1706677"/>
              <a:gd name="connsiteX0" fmla="*/ 0 w 9007384"/>
              <a:gd name="connsiteY0" fmla="*/ 232949 h 1706677"/>
              <a:gd name="connsiteX1" fmla="*/ 4395019 w 9007384"/>
              <a:gd name="connsiteY1" fmla="*/ 123487 h 1706677"/>
              <a:gd name="connsiteX2" fmla="*/ 6440129 w 9007384"/>
              <a:gd name="connsiteY2" fmla="*/ 634764 h 1706677"/>
              <a:gd name="connsiteX3" fmla="*/ 8938558 w 9007384"/>
              <a:gd name="connsiteY3" fmla="*/ 645904 h 1706677"/>
              <a:gd name="connsiteX4" fmla="*/ 9007384 w 9007384"/>
              <a:gd name="connsiteY4" fmla="*/ 1088572 h 1706677"/>
              <a:gd name="connsiteX5" fmla="*/ 4168877 w 9007384"/>
              <a:gd name="connsiteY5" fmla="*/ 1214868 h 1706677"/>
              <a:gd name="connsiteX6" fmla="*/ 0 w 9007384"/>
              <a:gd name="connsiteY6" fmla="*/ 1668675 h 1706677"/>
              <a:gd name="connsiteX7" fmla="*/ 0 w 9007384"/>
              <a:gd name="connsiteY7" fmla="*/ 232949 h 1706677"/>
              <a:gd name="connsiteX0" fmla="*/ 0 w 9007384"/>
              <a:gd name="connsiteY0" fmla="*/ 232949 h 1706677"/>
              <a:gd name="connsiteX1" fmla="*/ 4395019 w 9007384"/>
              <a:gd name="connsiteY1" fmla="*/ 123487 h 1706677"/>
              <a:gd name="connsiteX2" fmla="*/ 6440129 w 9007384"/>
              <a:gd name="connsiteY2" fmla="*/ 634764 h 1706677"/>
              <a:gd name="connsiteX3" fmla="*/ 8938558 w 9007384"/>
              <a:gd name="connsiteY3" fmla="*/ 645904 h 1706677"/>
              <a:gd name="connsiteX4" fmla="*/ 9007384 w 9007384"/>
              <a:gd name="connsiteY4" fmla="*/ 1088572 h 1706677"/>
              <a:gd name="connsiteX5" fmla="*/ 4168877 w 9007384"/>
              <a:gd name="connsiteY5" fmla="*/ 1214868 h 1706677"/>
              <a:gd name="connsiteX6" fmla="*/ 0 w 9007384"/>
              <a:gd name="connsiteY6" fmla="*/ 1668675 h 1706677"/>
              <a:gd name="connsiteX7" fmla="*/ 0 w 9007384"/>
              <a:gd name="connsiteY7" fmla="*/ 232949 h 1706677"/>
              <a:gd name="connsiteX0" fmla="*/ 0 w 9007384"/>
              <a:gd name="connsiteY0" fmla="*/ 232949 h 1761897"/>
              <a:gd name="connsiteX1" fmla="*/ 4395019 w 9007384"/>
              <a:gd name="connsiteY1" fmla="*/ 123487 h 1761897"/>
              <a:gd name="connsiteX2" fmla="*/ 6440129 w 9007384"/>
              <a:gd name="connsiteY2" fmla="*/ 634764 h 1761897"/>
              <a:gd name="connsiteX3" fmla="*/ 8938558 w 9007384"/>
              <a:gd name="connsiteY3" fmla="*/ 645904 h 1761897"/>
              <a:gd name="connsiteX4" fmla="*/ 9007384 w 9007384"/>
              <a:gd name="connsiteY4" fmla="*/ 1088572 h 1761897"/>
              <a:gd name="connsiteX5" fmla="*/ 4168877 w 9007384"/>
              <a:gd name="connsiteY5" fmla="*/ 1214868 h 1761897"/>
              <a:gd name="connsiteX6" fmla="*/ 0 w 9007384"/>
              <a:gd name="connsiteY6" fmla="*/ 1668675 h 1761897"/>
              <a:gd name="connsiteX7" fmla="*/ 0 w 9007384"/>
              <a:gd name="connsiteY7" fmla="*/ 232949 h 1761897"/>
              <a:gd name="connsiteX0" fmla="*/ 0 w 9007384"/>
              <a:gd name="connsiteY0" fmla="*/ 232949 h 1761897"/>
              <a:gd name="connsiteX1" fmla="*/ 4395019 w 9007384"/>
              <a:gd name="connsiteY1" fmla="*/ 123487 h 1761897"/>
              <a:gd name="connsiteX2" fmla="*/ 6440129 w 9007384"/>
              <a:gd name="connsiteY2" fmla="*/ 634764 h 1761897"/>
              <a:gd name="connsiteX3" fmla="*/ 8938558 w 9007384"/>
              <a:gd name="connsiteY3" fmla="*/ 645904 h 1761897"/>
              <a:gd name="connsiteX4" fmla="*/ 9007384 w 9007384"/>
              <a:gd name="connsiteY4" fmla="*/ 1088572 h 1761897"/>
              <a:gd name="connsiteX5" fmla="*/ 4168877 w 9007384"/>
              <a:gd name="connsiteY5" fmla="*/ 1214868 h 1761897"/>
              <a:gd name="connsiteX6" fmla="*/ 0 w 9007384"/>
              <a:gd name="connsiteY6" fmla="*/ 1668675 h 1761897"/>
              <a:gd name="connsiteX7" fmla="*/ 0 w 9007384"/>
              <a:gd name="connsiteY7" fmla="*/ 232949 h 1761897"/>
              <a:gd name="connsiteX0" fmla="*/ 0 w 9007384"/>
              <a:gd name="connsiteY0" fmla="*/ 237102 h 1766050"/>
              <a:gd name="connsiteX1" fmla="*/ 4395019 w 9007384"/>
              <a:gd name="connsiteY1" fmla="*/ 127640 h 1766050"/>
              <a:gd name="connsiteX2" fmla="*/ 6440129 w 9007384"/>
              <a:gd name="connsiteY2" fmla="*/ 638917 h 1766050"/>
              <a:gd name="connsiteX3" fmla="*/ 8938558 w 9007384"/>
              <a:gd name="connsiteY3" fmla="*/ 650057 h 1766050"/>
              <a:gd name="connsiteX4" fmla="*/ 9007384 w 9007384"/>
              <a:gd name="connsiteY4" fmla="*/ 1092725 h 1766050"/>
              <a:gd name="connsiteX5" fmla="*/ 4168877 w 9007384"/>
              <a:gd name="connsiteY5" fmla="*/ 1219021 h 1766050"/>
              <a:gd name="connsiteX6" fmla="*/ 0 w 9007384"/>
              <a:gd name="connsiteY6" fmla="*/ 1672828 h 1766050"/>
              <a:gd name="connsiteX7" fmla="*/ 0 w 9007384"/>
              <a:gd name="connsiteY7" fmla="*/ 237102 h 1766050"/>
              <a:gd name="connsiteX0" fmla="*/ 0 w 9007384"/>
              <a:gd name="connsiteY0" fmla="*/ 243825 h 1772773"/>
              <a:gd name="connsiteX1" fmla="*/ 4332345 w 9007384"/>
              <a:gd name="connsiteY1" fmla="*/ 126743 h 1772773"/>
              <a:gd name="connsiteX2" fmla="*/ 6440129 w 9007384"/>
              <a:gd name="connsiteY2" fmla="*/ 645640 h 1772773"/>
              <a:gd name="connsiteX3" fmla="*/ 8938558 w 9007384"/>
              <a:gd name="connsiteY3" fmla="*/ 656780 h 1772773"/>
              <a:gd name="connsiteX4" fmla="*/ 9007384 w 9007384"/>
              <a:gd name="connsiteY4" fmla="*/ 1099448 h 1772773"/>
              <a:gd name="connsiteX5" fmla="*/ 4168877 w 9007384"/>
              <a:gd name="connsiteY5" fmla="*/ 1225744 h 1772773"/>
              <a:gd name="connsiteX6" fmla="*/ 0 w 9007384"/>
              <a:gd name="connsiteY6" fmla="*/ 1679551 h 1772773"/>
              <a:gd name="connsiteX7" fmla="*/ 0 w 9007384"/>
              <a:gd name="connsiteY7" fmla="*/ 243825 h 1772773"/>
              <a:gd name="connsiteX0" fmla="*/ 0 w 9007384"/>
              <a:gd name="connsiteY0" fmla="*/ 228856 h 1757804"/>
              <a:gd name="connsiteX1" fmla="*/ 4332345 w 9007384"/>
              <a:gd name="connsiteY1" fmla="*/ 111774 h 1757804"/>
              <a:gd name="connsiteX2" fmla="*/ 6440129 w 9007384"/>
              <a:gd name="connsiteY2" fmla="*/ 630671 h 1757804"/>
              <a:gd name="connsiteX3" fmla="*/ 8938558 w 9007384"/>
              <a:gd name="connsiteY3" fmla="*/ 641811 h 1757804"/>
              <a:gd name="connsiteX4" fmla="*/ 9007384 w 9007384"/>
              <a:gd name="connsiteY4" fmla="*/ 1084479 h 1757804"/>
              <a:gd name="connsiteX5" fmla="*/ 4168877 w 9007384"/>
              <a:gd name="connsiteY5" fmla="*/ 1210775 h 1757804"/>
              <a:gd name="connsiteX6" fmla="*/ 0 w 9007384"/>
              <a:gd name="connsiteY6" fmla="*/ 1664582 h 1757804"/>
              <a:gd name="connsiteX7" fmla="*/ 0 w 9007384"/>
              <a:gd name="connsiteY7" fmla="*/ 228856 h 1757804"/>
              <a:gd name="connsiteX0" fmla="*/ 0 w 9007384"/>
              <a:gd name="connsiteY0" fmla="*/ 231909 h 1760857"/>
              <a:gd name="connsiteX1" fmla="*/ 4332345 w 9007384"/>
              <a:gd name="connsiteY1" fmla="*/ 114827 h 1760857"/>
              <a:gd name="connsiteX2" fmla="*/ 6440129 w 9007384"/>
              <a:gd name="connsiteY2" fmla="*/ 633724 h 1760857"/>
              <a:gd name="connsiteX3" fmla="*/ 8938558 w 9007384"/>
              <a:gd name="connsiteY3" fmla="*/ 644864 h 1760857"/>
              <a:gd name="connsiteX4" fmla="*/ 9007384 w 9007384"/>
              <a:gd name="connsiteY4" fmla="*/ 1087532 h 1760857"/>
              <a:gd name="connsiteX5" fmla="*/ 4168877 w 9007384"/>
              <a:gd name="connsiteY5" fmla="*/ 1213828 h 1760857"/>
              <a:gd name="connsiteX6" fmla="*/ 0 w 9007384"/>
              <a:gd name="connsiteY6" fmla="*/ 1667635 h 1760857"/>
              <a:gd name="connsiteX7" fmla="*/ 0 w 9007384"/>
              <a:gd name="connsiteY7" fmla="*/ 231909 h 1760857"/>
              <a:gd name="connsiteX0" fmla="*/ 0 w 9007384"/>
              <a:gd name="connsiteY0" fmla="*/ 104274 h 1633222"/>
              <a:gd name="connsiteX1" fmla="*/ 4161618 w 9007384"/>
              <a:gd name="connsiteY1" fmla="*/ 134676 h 1633222"/>
              <a:gd name="connsiteX2" fmla="*/ 6440129 w 9007384"/>
              <a:gd name="connsiteY2" fmla="*/ 506089 h 1633222"/>
              <a:gd name="connsiteX3" fmla="*/ 8938558 w 9007384"/>
              <a:gd name="connsiteY3" fmla="*/ 517229 h 1633222"/>
              <a:gd name="connsiteX4" fmla="*/ 9007384 w 9007384"/>
              <a:gd name="connsiteY4" fmla="*/ 959897 h 1633222"/>
              <a:gd name="connsiteX5" fmla="*/ 4168877 w 9007384"/>
              <a:gd name="connsiteY5" fmla="*/ 1086193 h 1633222"/>
              <a:gd name="connsiteX6" fmla="*/ 0 w 9007384"/>
              <a:gd name="connsiteY6" fmla="*/ 1540000 h 1633222"/>
              <a:gd name="connsiteX7" fmla="*/ 0 w 9007384"/>
              <a:gd name="connsiteY7" fmla="*/ 104274 h 163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07384" h="1633222">
                <a:moveTo>
                  <a:pt x="0" y="104274"/>
                </a:moveTo>
                <a:cubicBezTo>
                  <a:pt x="1550219" y="710161"/>
                  <a:pt x="1854315" y="895473"/>
                  <a:pt x="4161618" y="134676"/>
                </a:cubicBezTo>
                <a:cubicBezTo>
                  <a:pt x="5186218" y="-250011"/>
                  <a:pt x="6010787" y="289779"/>
                  <a:pt x="6440129" y="506089"/>
                </a:cubicBezTo>
                <a:cubicBezTo>
                  <a:pt x="7056630" y="794938"/>
                  <a:pt x="7987761" y="837981"/>
                  <a:pt x="8938558" y="517229"/>
                </a:cubicBezTo>
                <a:lnTo>
                  <a:pt x="9007384" y="959897"/>
                </a:lnTo>
                <a:cubicBezTo>
                  <a:pt x="7475018" y="1870802"/>
                  <a:pt x="5591450" y="448735"/>
                  <a:pt x="4168877" y="1086193"/>
                </a:cubicBezTo>
                <a:cubicBezTo>
                  <a:pt x="2412007" y="1821974"/>
                  <a:pt x="694813" y="1634827"/>
                  <a:pt x="0" y="1540000"/>
                </a:cubicBezTo>
                <a:lnTo>
                  <a:pt x="0" y="104274"/>
                </a:lnTo>
                <a:close/>
              </a:path>
            </a:pathLst>
          </a:custGeom>
          <a:gradFill flip="none" rotWithShape="1">
            <a:gsLst>
              <a:gs pos="0">
                <a:srgbClr val="E64313"/>
              </a:gs>
              <a:gs pos="53000">
                <a:srgbClr val="E26C1A"/>
              </a:gs>
              <a:gs pos="100000">
                <a:srgbClr val="FEDA7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524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15">
            <a:extLst>
              <a:ext uri="{FF2B5EF4-FFF2-40B4-BE49-F238E27FC236}">
                <a16:creationId xmlns:a16="http://schemas.microsoft.com/office/drawing/2014/main" id="{2B9A6748-B89F-4906-ADC3-84366FAC5DDA}"/>
              </a:ext>
            </a:extLst>
          </p:cNvPr>
          <p:cNvGrpSpPr/>
          <p:nvPr/>
        </p:nvGrpSpPr>
        <p:grpSpPr>
          <a:xfrm rot="21359471">
            <a:off x="9181594" y="2273595"/>
            <a:ext cx="2597730" cy="2975135"/>
            <a:chOff x="8391918" y="1637887"/>
            <a:chExt cx="2597730" cy="2975135"/>
          </a:xfrm>
        </p:grpSpPr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364C5C60-B500-435C-95C6-AE03B9633ABB}"/>
                </a:ext>
              </a:extLst>
            </p:cNvPr>
            <p:cNvGrpSpPr/>
            <p:nvPr/>
          </p:nvGrpSpPr>
          <p:grpSpPr>
            <a:xfrm>
              <a:off x="8391918" y="3878265"/>
              <a:ext cx="2597730" cy="734757"/>
              <a:chOff x="4706325" y="4007507"/>
              <a:chExt cx="2597730" cy="734757"/>
            </a:xfrm>
          </p:grpSpPr>
          <p:sp>
            <p:nvSpPr>
              <p:cNvPr id="51" name="Freeform: Shape 161">
                <a:extLst>
                  <a:ext uri="{FF2B5EF4-FFF2-40B4-BE49-F238E27FC236}">
                    <a16:creationId xmlns:a16="http://schemas.microsoft.com/office/drawing/2014/main" id="{6F4566D2-42C5-48FF-91A5-BE084FD496D2}"/>
                  </a:ext>
                </a:extLst>
              </p:cNvPr>
              <p:cNvSpPr/>
              <p:nvPr/>
            </p:nvSpPr>
            <p:spPr>
              <a:xfrm>
                <a:off x="4706325" y="4269930"/>
                <a:ext cx="768890" cy="435885"/>
              </a:xfrm>
              <a:custGeom>
                <a:avLst/>
                <a:gdLst>
                  <a:gd name="connsiteX0" fmla="*/ 764454 w 768890"/>
                  <a:gd name="connsiteY0" fmla="*/ 176053 h 435885"/>
                  <a:gd name="connsiteX1" fmla="*/ 497754 w 768890"/>
                  <a:gd name="connsiteY1" fmla="*/ 409987 h 435885"/>
                  <a:gd name="connsiteX2" fmla="*/ 230292 w 768890"/>
                  <a:gd name="connsiteY2" fmla="*/ 434752 h 435885"/>
                  <a:gd name="connsiteX3" fmla="*/ 213176 w 768890"/>
                  <a:gd name="connsiteY3" fmla="*/ 428218 h 435885"/>
                  <a:gd name="connsiteX4" fmla="*/ 214957 w 768890"/>
                  <a:gd name="connsiteY4" fmla="*/ 414750 h 435885"/>
                  <a:gd name="connsiteX5" fmla="*/ 251247 w 768890"/>
                  <a:gd name="connsiteY5" fmla="*/ 375983 h 435885"/>
                  <a:gd name="connsiteX6" fmla="*/ 251761 w 768890"/>
                  <a:gd name="connsiteY6" fmla="*/ 357943 h 435885"/>
                  <a:gd name="connsiteX7" fmla="*/ 238579 w 768890"/>
                  <a:gd name="connsiteY7" fmla="*/ 354552 h 435885"/>
                  <a:gd name="connsiteX8" fmla="*/ 9979 w 768890"/>
                  <a:gd name="connsiteY8" fmla="*/ 369601 h 435885"/>
                  <a:gd name="connsiteX9" fmla="*/ 330 w 768890"/>
                  <a:gd name="connsiteY9" fmla="*/ 354181 h 435885"/>
                  <a:gd name="connsiteX10" fmla="*/ 6359 w 768890"/>
                  <a:gd name="connsiteY10" fmla="*/ 345979 h 435885"/>
                  <a:gd name="connsiteX11" fmla="*/ 336020 w 768890"/>
                  <a:gd name="connsiteY11" fmla="*/ 124904 h 435885"/>
                  <a:gd name="connsiteX12" fmla="*/ 343840 w 768890"/>
                  <a:gd name="connsiteY12" fmla="*/ 108483 h 435885"/>
                  <a:gd name="connsiteX13" fmla="*/ 330971 w 768890"/>
                  <a:gd name="connsiteY13" fmla="*/ 99949 h 435885"/>
                  <a:gd name="connsiteX14" fmla="*/ 274964 w 768890"/>
                  <a:gd name="connsiteY14" fmla="*/ 106807 h 435885"/>
                  <a:gd name="connsiteX15" fmla="*/ 259372 w 768890"/>
                  <a:gd name="connsiteY15" fmla="*/ 97444 h 435885"/>
                  <a:gd name="connsiteX16" fmla="*/ 265439 w 768890"/>
                  <a:gd name="connsiteY16" fmla="*/ 83185 h 435885"/>
                  <a:gd name="connsiteX17" fmla="*/ 764454 w 768890"/>
                  <a:gd name="connsiteY17" fmla="*/ 176053 h 43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8890" h="435885">
                    <a:moveTo>
                      <a:pt x="764454" y="176053"/>
                    </a:moveTo>
                    <a:cubicBezTo>
                      <a:pt x="796934" y="364077"/>
                      <a:pt x="645296" y="456660"/>
                      <a:pt x="497754" y="409987"/>
                    </a:cubicBezTo>
                    <a:cubicBezTo>
                      <a:pt x="397265" y="378079"/>
                      <a:pt x="297729" y="402558"/>
                      <a:pt x="230292" y="434752"/>
                    </a:cubicBezTo>
                    <a:cubicBezTo>
                      <a:pt x="223758" y="437677"/>
                      <a:pt x="216100" y="434743"/>
                      <a:pt x="213176" y="428218"/>
                    </a:cubicBezTo>
                    <a:cubicBezTo>
                      <a:pt x="211185" y="423751"/>
                      <a:pt x="211871" y="418541"/>
                      <a:pt x="214957" y="414750"/>
                    </a:cubicBezTo>
                    <a:cubicBezTo>
                      <a:pt x="226311" y="401148"/>
                      <a:pt x="238426" y="388204"/>
                      <a:pt x="251247" y="375983"/>
                    </a:cubicBezTo>
                    <a:cubicBezTo>
                      <a:pt x="256371" y="371145"/>
                      <a:pt x="256600" y="363067"/>
                      <a:pt x="251761" y="357943"/>
                    </a:cubicBezTo>
                    <a:cubicBezTo>
                      <a:pt x="248389" y="354361"/>
                      <a:pt x="243256" y="353047"/>
                      <a:pt x="238579" y="354552"/>
                    </a:cubicBezTo>
                    <a:cubicBezTo>
                      <a:pt x="179905" y="372459"/>
                      <a:pt x="93418" y="389223"/>
                      <a:pt x="9979" y="369601"/>
                    </a:cubicBezTo>
                    <a:cubicBezTo>
                      <a:pt x="3054" y="368011"/>
                      <a:pt x="-1261" y="361105"/>
                      <a:pt x="330" y="354181"/>
                    </a:cubicBezTo>
                    <a:cubicBezTo>
                      <a:pt x="1130" y="350733"/>
                      <a:pt x="3311" y="347770"/>
                      <a:pt x="6359" y="345979"/>
                    </a:cubicBezTo>
                    <a:cubicBezTo>
                      <a:pt x="89703" y="296640"/>
                      <a:pt x="216862" y="167005"/>
                      <a:pt x="336020" y="124904"/>
                    </a:cubicBezTo>
                    <a:cubicBezTo>
                      <a:pt x="342715" y="122533"/>
                      <a:pt x="346211" y="115179"/>
                      <a:pt x="343840" y="108483"/>
                    </a:cubicBezTo>
                    <a:cubicBezTo>
                      <a:pt x="341925" y="103092"/>
                      <a:pt x="336686" y="99615"/>
                      <a:pt x="330971" y="99949"/>
                    </a:cubicBezTo>
                    <a:cubicBezTo>
                      <a:pt x="312169" y="101016"/>
                      <a:pt x="293462" y="103311"/>
                      <a:pt x="274964" y="106807"/>
                    </a:cubicBezTo>
                    <a:cubicBezTo>
                      <a:pt x="268078" y="108521"/>
                      <a:pt x="261096" y="104330"/>
                      <a:pt x="259372" y="97444"/>
                    </a:cubicBezTo>
                    <a:cubicBezTo>
                      <a:pt x="257981" y="91872"/>
                      <a:pt x="260458" y="86052"/>
                      <a:pt x="265439" y="83185"/>
                    </a:cubicBezTo>
                    <a:cubicBezTo>
                      <a:pt x="432508" y="-20542"/>
                      <a:pt x="722925" y="-64072"/>
                      <a:pt x="764454" y="176053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162">
                <a:extLst>
                  <a:ext uri="{FF2B5EF4-FFF2-40B4-BE49-F238E27FC236}">
                    <a16:creationId xmlns:a16="http://schemas.microsoft.com/office/drawing/2014/main" id="{A5532921-CEFA-4F75-B7C6-2DE06298E796}"/>
                  </a:ext>
                </a:extLst>
              </p:cNvPr>
              <p:cNvSpPr/>
              <p:nvPr/>
            </p:nvSpPr>
            <p:spPr>
              <a:xfrm>
                <a:off x="5201845" y="4208690"/>
                <a:ext cx="393146" cy="527460"/>
              </a:xfrm>
              <a:custGeom>
                <a:avLst/>
                <a:gdLst>
                  <a:gd name="connsiteX0" fmla="*/ 63956 w 393146"/>
                  <a:gd name="connsiteY0" fmla="*/ 511709 h 527460"/>
                  <a:gd name="connsiteX1" fmla="*/ 138 w 393146"/>
                  <a:gd name="connsiteY1" fmla="*/ 20410 h 527460"/>
                  <a:gd name="connsiteX2" fmla="*/ 15978 w 393146"/>
                  <a:gd name="connsiteY2" fmla="*/ 131 h 527460"/>
                  <a:gd name="connsiteX3" fmla="*/ 19188 w 393146"/>
                  <a:gd name="connsiteY3" fmla="*/ 26 h 527460"/>
                  <a:gd name="connsiteX4" fmla="*/ 328751 w 393146"/>
                  <a:gd name="connsiteY4" fmla="*/ 22124 h 527460"/>
                  <a:gd name="connsiteX5" fmla="*/ 345420 w 393146"/>
                  <a:gd name="connsiteY5" fmla="*/ 37840 h 527460"/>
                  <a:gd name="connsiteX6" fmla="*/ 393045 w 393146"/>
                  <a:gd name="connsiteY6" fmla="*/ 407315 h 527460"/>
                  <a:gd name="connsiteX7" fmla="*/ 380853 w 393146"/>
                  <a:gd name="connsiteY7" fmla="*/ 426365 h 527460"/>
                  <a:gd name="connsiteX8" fmla="*/ 87197 w 393146"/>
                  <a:gd name="connsiteY8" fmla="*/ 526663 h 527460"/>
                  <a:gd name="connsiteX9" fmla="*/ 64594 w 393146"/>
                  <a:gd name="connsiteY9" fmla="*/ 514652 h 527460"/>
                  <a:gd name="connsiteX10" fmla="*/ 63956 w 393146"/>
                  <a:gd name="connsiteY10" fmla="*/ 511709 h 527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3146" h="527460">
                    <a:moveTo>
                      <a:pt x="63956" y="511709"/>
                    </a:moveTo>
                    <a:lnTo>
                      <a:pt x="138" y="20410"/>
                    </a:lnTo>
                    <a:cubicBezTo>
                      <a:pt x="-1090" y="10437"/>
                      <a:pt x="6006" y="1360"/>
                      <a:pt x="15978" y="131"/>
                    </a:cubicBezTo>
                    <a:cubicBezTo>
                      <a:pt x="17045" y="7"/>
                      <a:pt x="18121" y="-31"/>
                      <a:pt x="19188" y="26"/>
                    </a:cubicBezTo>
                    <a:lnTo>
                      <a:pt x="328751" y="22124"/>
                    </a:lnTo>
                    <a:cubicBezTo>
                      <a:pt x="337342" y="22733"/>
                      <a:pt x="344305" y="29306"/>
                      <a:pt x="345420" y="37840"/>
                    </a:cubicBezTo>
                    <a:lnTo>
                      <a:pt x="393045" y="407315"/>
                    </a:lnTo>
                    <a:cubicBezTo>
                      <a:pt x="393940" y="415735"/>
                      <a:pt x="388873" y="423650"/>
                      <a:pt x="380853" y="426365"/>
                    </a:cubicBezTo>
                    <a:lnTo>
                      <a:pt x="87197" y="526663"/>
                    </a:lnTo>
                    <a:cubicBezTo>
                      <a:pt x="77643" y="529587"/>
                      <a:pt x="67518" y="524215"/>
                      <a:pt x="64594" y="514652"/>
                    </a:cubicBezTo>
                    <a:cubicBezTo>
                      <a:pt x="64299" y="513690"/>
                      <a:pt x="64089" y="512709"/>
                      <a:pt x="63956" y="5117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63">
                <a:extLst>
                  <a:ext uri="{FF2B5EF4-FFF2-40B4-BE49-F238E27FC236}">
                    <a16:creationId xmlns:a16="http://schemas.microsoft.com/office/drawing/2014/main" id="{B605E2C1-24C6-4C09-8911-5ABBD8B8F86C}"/>
                  </a:ext>
                </a:extLst>
              </p:cNvPr>
              <p:cNvSpPr/>
              <p:nvPr/>
            </p:nvSpPr>
            <p:spPr>
              <a:xfrm>
                <a:off x="5165926" y="4306439"/>
                <a:ext cx="420244" cy="337626"/>
              </a:xfrm>
              <a:custGeom>
                <a:avLst/>
                <a:gdLst>
                  <a:gd name="connsiteX0" fmla="*/ 38248 w 420244"/>
                  <a:gd name="connsiteY0" fmla="*/ 321758 h 337626"/>
                  <a:gd name="connsiteX1" fmla="*/ 148 w 420244"/>
                  <a:gd name="connsiteY1" fmla="*/ 27054 h 337626"/>
                  <a:gd name="connsiteX2" fmla="*/ 15807 w 420244"/>
                  <a:gd name="connsiteY2" fmla="*/ 6814 h 337626"/>
                  <a:gd name="connsiteX3" fmla="*/ 17769 w 420244"/>
                  <a:gd name="connsiteY3" fmla="*/ 6671 h 337626"/>
                  <a:gd name="connsiteX4" fmla="*/ 373242 w 420244"/>
                  <a:gd name="connsiteY4" fmla="*/ 3 h 337626"/>
                  <a:gd name="connsiteX5" fmla="*/ 391530 w 420244"/>
                  <a:gd name="connsiteY5" fmla="*/ 15815 h 337626"/>
                  <a:gd name="connsiteX6" fmla="*/ 420105 w 420244"/>
                  <a:gd name="connsiteY6" fmla="*/ 232890 h 337626"/>
                  <a:gd name="connsiteX7" fmla="*/ 406389 w 420244"/>
                  <a:gd name="connsiteY7" fmla="*/ 252797 h 337626"/>
                  <a:gd name="connsiteX8" fmla="*/ 61012 w 420244"/>
                  <a:gd name="connsiteY8" fmla="*/ 336998 h 337626"/>
                  <a:gd name="connsiteX9" fmla="*/ 38724 w 420244"/>
                  <a:gd name="connsiteY9" fmla="*/ 324149 h 337626"/>
                  <a:gd name="connsiteX10" fmla="*/ 38248 w 420244"/>
                  <a:gd name="connsiteY10" fmla="*/ 321758 h 33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0244" h="337626">
                    <a:moveTo>
                      <a:pt x="38248" y="321758"/>
                    </a:moveTo>
                    <a:lnTo>
                      <a:pt x="148" y="27054"/>
                    </a:lnTo>
                    <a:cubicBezTo>
                      <a:pt x="-1119" y="17139"/>
                      <a:pt x="5901" y="8080"/>
                      <a:pt x="15807" y="6814"/>
                    </a:cubicBezTo>
                    <a:cubicBezTo>
                      <a:pt x="16464" y="6728"/>
                      <a:pt x="17112" y="6680"/>
                      <a:pt x="17769" y="6671"/>
                    </a:cubicBezTo>
                    <a:lnTo>
                      <a:pt x="373242" y="3"/>
                    </a:lnTo>
                    <a:cubicBezTo>
                      <a:pt x="382481" y="-168"/>
                      <a:pt x="390368" y="6652"/>
                      <a:pt x="391530" y="15815"/>
                    </a:cubicBezTo>
                    <a:lnTo>
                      <a:pt x="420105" y="232890"/>
                    </a:lnTo>
                    <a:cubicBezTo>
                      <a:pt x="421238" y="242043"/>
                      <a:pt x="415343" y="250596"/>
                      <a:pt x="406389" y="252797"/>
                    </a:cubicBezTo>
                    <a:lnTo>
                      <a:pt x="61012" y="336998"/>
                    </a:lnTo>
                    <a:cubicBezTo>
                      <a:pt x="51307" y="339607"/>
                      <a:pt x="41324" y="333855"/>
                      <a:pt x="38724" y="324149"/>
                    </a:cubicBezTo>
                    <a:cubicBezTo>
                      <a:pt x="38514" y="323367"/>
                      <a:pt x="38353" y="322567"/>
                      <a:pt x="38248" y="3217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64">
                <a:extLst>
                  <a:ext uri="{FF2B5EF4-FFF2-40B4-BE49-F238E27FC236}">
                    <a16:creationId xmlns:a16="http://schemas.microsoft.com/office/drawing/2014/main" id="{913ECA6B-8ACE-4FDD-8AD8-964536A0B17E}"/>
                  </a:ext>
                </a:extLst>
              </p:cNvPr>
              <p:cNvSpPr/>
              <p:nvPr/>
            </p:nvSpPr>
            <p:spPr>
              <a:xfrm rot="-561000">
                <a:off x="6567857" y="4590654"/>
                <a:ext cx="188213" cy="9715"/>
              </a:xfrm>
              <a:custGeom>
                <a:avLst/>
                <a:gdLst>
                  <a:gd name="connsiteX0" fmla="*/ 0 w 188213"/>
                  <a:gd name="connsiteY0" fmla="*/ 0 h 9715"/>
                  <a:gd name="connsiteX1" fmla="*/ 188214 w 188213"/>
                  <a:gd name="connsiteY1" fmla="*/ 0 h 9715"/>
                  <a:gd name="connsiteX2" fmla="*/ 188214 w 188213"/>
                  <a:gd name="connsiteY2" fmla="*/ 9715 h 9715"/>
                  <a:gd name="connsiteX3" fmla="*/ 0 w 188213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213" h="9715">
                    <a:moveTo>
                      <a:pt x="0" y="0"/>
                    </a:moveTo>
                    <a:lnTo>
                      <a:pt x="188214" y="0"/>
                    </a:lnTo>
                    <a:lnTo>
                      <a:pt x="188214" y="9715"/>
                    </a:lnTo>
                    <a:lnTo>
                      <a:pt x="0" y="9715"/>
                    </a:ln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65">
                <a:extLst>
                  <a:ext uri="{FF2B5EF4-FFF2-40B4-BE49-F238E27FC236}">
                    <a16:creationId xmlns:a16="http://schemas.microsoft.com/office/drawing/2014/main" id="{30034D0F-FC83-47F0-8E1B-5739BC3C5817}"/>
                  </a:ext>
                </a:extLst>
              </p:cNvPr>
              <p:cNvSpPr/>
              <p:nvPr/>
            </p:nvSpPr>
            <p:spPr>
              <a:xfrm rot="-561000">
                <a:off x="6465840" y="4618429"/>
                <a:ext cx="55340" cy="9715"/>
              </a:xfrm>
              <a:custGeom>
                <a:avLst/>
                <a:gdLst>
                  <a:gd name="connsiteX0" fmla="*/ 0 w 55340"/>
                  <a:gd name="connsiteY0" fmla="*/ 0 h 9715"/>
                  <a:gd name="connsiteX1" fmla="*/ 55340 w 55340"/>
                  <a:gd name="connsiteY1" fmla="*/ 0 h 9715"/>
                  <a:gd name="connsiteX2" fmla="*/ 55340 w 55340"/>
                  <a:gd name="connsiteY2" fmla="*/ 9715 h 9715"/>
                  <a:gd name="connsiteX3" fmla="*/ 0 w 5534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0" h="9715">
                    <a:moveTo>
                      <a:pt x="0" y="0"/>
                    </a:moveTo>
                    <a:lnTo>
                      <a:pt x="55340" y="0"/>
                    </a:lnTo>
                    <a:lnTo>
                      <a:pt x="55340" y="9715"/>
                    </a:lnTo>
                    <a:lnTo>
                      <a:pt x="0" y="9715"/>
                    </a:ln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66">
                <a:extLst>
                  <a:ext uri="{FF2B5EF4-FFF2-40B4-BE49-F238E27FC236}">
                    <a16:creationId xmlns:a16="http://schemas.microsoft.com/office/drawing/2014/main" id="{D73D53C1-E15B-41C2-A35C-E65B41EEDD1F}"/>
                  </a:ext>
                </a:extLst>
              </p:cNvPr>
              <p:cNvSpPr/>
              <p:nvPr/>
            </p:nvSpPr>
            <p:spPr>
              <a:xfrm>
                <a:off x="5381723" y="4007507"/>
                <a:ext cx="1922331" cy="734757"/>
              </a:xfrm>
              <a:custGeom>
                <a:avLst/>
                <a:gdLst>
                  <a:gd name="connsiteX0" fmla="*/ 1922332 w 1922331"/>
                  <a:gd name="connsiteY0" fmla="*/ 198637 h 734757"/>
                  <a:gd name="connsiteX1" fmla="*/ 1299302 w 1922331"/>
                  <a:gd name="connsiteY1" fmla="*/ 6232 h 734757"/>
                  <a:gd name="connsiteX2" fmla="*/ 143634 w 1922331"/>
                  <a:gd name="connsiteY2" fmla="*/ 115484 h 734757"/>
                  <a:gd name="connsiteX3" fmla="*/ 711 w 1922331"/>
                  <a:gd name="connsiteY3" fmla="*/ 288153 h 734757"/>
                  <a:gd name="connsiteX4" fmla="*/ 1330 w 1922331"/>
                  <a:gd name="connsiteY4" fmla="*/ 293697 h 734757"/>
                  <a:gd name="connsiteX5" fmla="*/ 40573 w 1922331"/>
                  <a:gd name="connsiteY5" fmla="*/ 596592 h 734757"/>
                  <a:gd name="connsiteX6" fmla="*/ 218110 w 1922331"/>
                  <a:gd name="connsiteY6" fmla="*/ 733428 h 734757"/>
                  <a:gd name="connsiteX7" fmla="*/ 223644 w 1922331"/>
                  <a:gd name="connsiteY7" fmla="*/ 732609 h 734757"/>
                  <a:gd name="connsiteX8" fmla="*/ 1369025 w 1922331"/>
                  <a:gd name="connsiteY8" fmla="*/ 543537 h 734757"/>
                  <a:gd name="connsiteX9" fmla="*/ 1922332 w 1922331"/>
                  <a:gd name="connsiteY9" fmla="*/ 198637 h 73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2331" h="734757">
                    <a:moveTo>
                      <a:pt x="1922332" y="198637"/>
                    </a:moveTo>
                    <a:cubicBezTo>
                      <a:pt x="1922332" y="198637"/>
                      <a:pt x="1666205" y="-41298"/>
                      <a:pt x="1299302" y="6232"/>
                    </a:cubicBezTo>
                    <a:lnTo>
                      <a:pt x="143634" y="115484"/>
                    </a:lnTo>
                    <a:cubicBezTo>
                      <a:pt x="56489" y="123694"/>
                      <a:pt x="-7509" y="200999"/>
                      <a:pt x="711" y="288153"/>
                    </a:cubicBezTo>
                    <a:cubicBezTo>
                      <a:pt x="882" y="290001"/>
                      <a:pt x="1092" y="291849"/>
                      <a:pt x="1330" y="293697"/>
                    </a:cubicBezTo>
                    <a:lnTo>
                      <a:pt x="40573" y="596592"/>
                    </a:lnTo>
                    <a:cubicBezTo>
                      <a:pt x="51813" y="683403"/>
                      <a:pt x="131299" y="744667"/>
                      <a:pt x="218110" y="733428"/>
                    </a:cubicBezTo>
                    <a:cubicBezTo>
                      <a:pt x="219957" y="733190"/>
                      <a:pt x="221805" y="732913"/>
                      <a:pt x="223644" y="732609"/>
                    </a:cubicBezTo>
                    <a:lnTo>
                      <a:pt x="1369025" y="543537"/>
                    </a:lnTo>
                    <a:cubicBezTo>
                      <a:pt x="1735833" y="496008"/>
                      <a:pt x="1922332" y="198637"/>
                      <a:pt x="1922332" y="198637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67">
                <a:extLst>
                  <a:ext uri="{FF2B5EF4-FFF2-40B4-BE49-F238E27FC236}">
                    <a16:creationId xmlns:a16="http://schemas.microsoft.com/office/drawing/2014/main" id="{29CBFD59-FBA8-43EE-8665-06AF89303E5A}"/>
                  </a:ext>
                </a:extLst>
              </p:cNvPr>
              <p:cNvSpPr/>
              <p:nvPr/>
            </p:nvSpPr>
            <p:spPr>
              <a:xfrm>
                <a:off x="6958294" y="4053226"/>
                <a:ext cx="345761" cy="373275"/>
              </a:xfrm>
              <a:custGeom>
                <a:avLst/>
                <a:gdLst>
                  <a:gd name="connsiteX0" fmla="*/ 345761 w 345761"/>
                  <a:gd name="connsiteY0" fmla="*/ 152918 h 373275"/>
                  <a:gd name="connsiteX1" fmla="*/ 345761 w 345761"/>
                  <a:gd name="connsiteY1" fmla="*/ 152918 h 373275"/>
                  <a:gd name="connsiteX2" fmla="*/ 138688 w 345761"/>
                  <a:gd name="connsiteY2" fmla="*/ 360849 h 373275"/>
                  <a:gd name="connsiteX3" fmla="*/ 42914 w 345761"/>
                  <a:gd name="connsiteY3" fmla="*/ 343913 h 373275"/>
                  <a:gd name="connsiteX4" fmla="*/ 31055 w 345761"/>
                  <a:gd name="connsiteY4" fmla="*/ 313224 h 373275"/>
                  <a:gd name="connsiteX5" fmla="*/ 575 w 345761"/>
                  <a:gd name="connsiteY5" fmla="*/ 77480 h 373275"/>
                  <a:gd name="connsiteX6" fmla="*/ 59878 w 345761"/>
                  <a:gd name="connsiteY6" fmla="*/ 566 h 373275"/>
                  <a:gd name="connsiteX7" fmla="*/ 92682 w 345761"/>
                  <a:gd name="connsiteY7" fmla="*/ 4328 h 373275"/>
                  <a:gd name="connsiteX8" fmla="*/ 345761 w 345761"/>
                  <a:gd name="connsiteY8" fmla="*/ 152918 h 3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5761" h="373275">
                    <a:moveTo>
                      <a:pt x="345761" y="152918"/>
                    </a:moveTo>
                    <a:lnTo>
                      <a:pt x="345761" y="152918"/>
                    </a:lnTo>
                    <a:cubicBezTo>
                      <a:pt x="289707" y="234033"/>
                      <a:pt x="219574" y="304461"/>
                      <a:pt x="138688" y="360849"/>
                    </a:cubicBezTo>
                    <a:cubicBezTo>
                      <a:pt x="107570" y="382623"/>
                      <a:pt x="64688" y="375041"/>
                      <a:pt x="42914" y="343913"/>
                    </a:cubicBezTo>
                    <a:cubicBezTo>
                      <a:pt x="36542" y="334798"/>
                      <a:pt x="32465" y="324263"/>
                      <a:pt x="31055" y="313224"/>
                    </a:cubicBezTo>
                    <a:lnTo>
                      <a:pt x="575" y="77480"/>
                    </a:lnTo>
                    <a:cubicBezTo>
                      <a:pt x="-4292" y="39866"/>
                      <a:pt x="22264" y="5433"/>
                      <a:pt x="59878" y="566"/>
                    </a:cubicBezTo>
                    <a:cubicBezTo>
                      <a:pt x="70956" y="-863"/>
                      <a:pt x="82214" y="423"/>
                      <a:pt x="92682" y="4328"/>
                    </a:cubicBezTo>
                    <a:cubicBezTo>
                      <a:pt x="185265" y="38285"/>
                      <a:pt x="270990" y="88615"/>
                      <a:pt x="345761" y="15291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68">
                <a:extLst>
                  <a:ext uri="{FF2B5EF4-FFF2-40B4-BE49-F238E27FC236}">
                    <a16:creationId xmlns:a16="http://schemas.microsoft.com/office/drawing/2014/main" id="{2B76AE35-49C5-4142-B65D-926CD375BF15}"/>
                  </a:ext>
                </a:extLst>
              </p:cNvPr>
              <p:cNvSpPr/>
              <p:nvPr/>
            </p:nvSpPr>
            <p:spPr>
              <a:xfrm rot="-5246400">
                <a:off x="6298268" y="4114359"/>
                <a:ext cx="393573" cy="393573"/>
              </a:xfrm>
              <a:custGeom>
                <a:avLst/>
                <a:gdLst>
                  <a:gd name="connsiteX0" fmla="*/ 393573 w 393573"/>
                  <a:gd name="connsiteY0" fmla="*/ 196787 h 393573"/>
                  <a:gd name="connsiteX1" fmla="*/ 196786 w 393573"/>
                  <a:gd name="connsiteY1" fmla="*/ 393573 h 393573"/>
                  <a:gd name="connsiteX2" fmla="*/ 0 w 393573"/>
                  <a:gd name="connsiteY2" fmla="*/ 196787 h 393573"/>
                  <a:gd name="connsiteX3" fmla="*/ 196786 w 393573"/>
                  <a:gd name="connsiteY3" fmla="*/ 0 h 393573"/>
                  <a:gd name="connsiteX4" fmla="*/ 393573 w 393573"/>
                  <a:gd name="connsiteY4" fmla="*/ 196787 h 39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573" h="393573">
                    <a:moveTo>
                      <a:pt x="393573" y="196787"/>
                    </a:moveTo>
                    <a:cubicBezTo>
                      <a:pt x="393573" y="305469"/>
                      <a:pt x="305469" y="393573"/>
                      <a:pt x="196786" y="393573"/>
                    </a:cubicBezTo>
                    <a:cubicBezTo>
                      <a:pt x="88104" y="393573"/>
                      <a:pt x="0" y="305469"/>
                      <a:pt x="0" y="196787"/>
                    </a:cubicBezTo>
                    <a:cubicBezTo>
                      <a:pt x="0" y="88104"/>
                      <a:pt x="88104" y="0"/>
                      <a:pt x="196786" y="0"/>
                    </a:cubicBezTo>
                    <a:cubicBezTo>
                      <a:pt x="305469" y="0"/>
                      <a:pt x="393573" y="88104"/>
                      <a:pt x="393573" y="196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69">
                <a:extLst>
                  <a:ext uri="{FF2B5EF4-FFF2-40B4-BE49-F238E27FC236}">
                    <a16:creationId xmlns:a16="http://schemas.microsoft.com/office/drawing/2014/main" id="{047FB6F9-7B6B-4D78-BC55-B3BF1167382D}"/>
                  </a:ext>
                </a:extLst>
              </p:cNvPr>
              <p:cNvSpPr/>
              <p:nvPr/>
            </p:nvSpPr>
            <p:spPr>
              <a:xfrm>
                <a:off x="6362118" y="4182886"/>
                <a:ext cx="265813" cy="261228"/>
              </a:xfrm>
              <a:custGeom>
                <a:avLst/>
                <a:gdLst>
                  <a:gd name="connsiteX0" fmla="*/ 265377 w 265813"/>
                  <a:gd name="connsiteY0" fmla="*/ 138797 h 261228"/>
                  <a:gd name="connsiteX1" fmla="*/ 149934 w 265813"/>
                  <a:gd name="connsiteY1" fmla="*/ 260050 h 261228"/>
                  <a:gd name="connsiteX2" fmla="*/ 144028 w 265813"/>
                  <a:gd name="connsiteY2" fmla="*/ 260621 h 261228"/>
                  <a:gd name="connsiteX3" fmla="*/ 118692 w 265813"/>
                  <a:gd name="connsiteY3" fmla="*/ 260621 h 261228"/>
                  <a:gd name="connsiteX4" fmla="*/ 109833 w 265813"/>
                  <a:gd name="connsiteY4" fmla="*/ 259478 h 261228"/>
                  <a:gd name="connsiteX5" fmla="*/ 103452 w 265813"/>
                  <a:gd name="connsiteY5" fmla="*/ 258240 h 261228"/>
                  <a:gd name="connsiteX6" fmla="*/ 1058 w 265813"/>
                  <a:gd name="connsiteY6" fmla="*/ 145559 h 261228"/>
                  <a:gd name="connsiteX7" fmla="*/ 10 w 265813"/>
                  <a:gd name="connsiteY7" fmla="*/ 126509 h 261228"/>
                  <a:gd name="connsiteX8" fmla="*/ 140028 w 265813"/>
                  <a:gd name="connsiteY8" fmla="*/ 179 h 261228"/>
                  <a:gd name="connsiteX9" fmla="*/ 264710 w 265813"/>
                  <a:gd name="connsiteY9" fmla="*/ 111364 h 261228"/>
                  <a:gd name="connsiteX10" fmla="*/ 265377 w 265813"/>
                  <a:gd name="connsiteY10" fmla="*/ 138797 h 26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813" h="261228">
                    <a:moveTo>
                      <a:pt x="265377" y="138797"/>
                    </a:moveTo>
                    <a:cubicBezTo>
                      <a:pt x="260224" y="201347"/>
                      <a:pt x="212151" y="251830"/>
                      <a:pt x="149934" y="260050"/>
                    </a:cubicBezTo>
                    <a:cubicBezTo>
                      <a:pt x="148029" y="260050"/>
                      <a:pt x="146028" y="260526"/>
                      <a:pt x="144028" y="260621"/>
                    </a:cubicBezTo>
                    <a:cubicBezTo>
                      <a:pt x="135598" y="261431"/>
                      <a:pt x="127121" y="261431"/>
                      <a:pt x="118692" y="260621"/>
                    </a:cubicBezTo>
                    <a:cubicBezTo>
                      <a:pt x="115739" y="260621"/>
                      <a:pt x="112691" y="259955"/>
                      <a:pt x="109833" y="259478"/>
                    </a:cubicBezTo>
                    <a:lnTo>
                      <a:pt x="103452" y="258240"/>
                    </a:lnTo>
                    <a:cubicBezTo>
                      <a:pt x="49121" y="245772"/>
                      <a:pt x="8287" y="200833"/>
                      <a:pt x="1058" y="145559"/>
                    </a:cubicBezTo>
                    <a:cubicBezTo>
                      <a:pt x="286" y="139244"/>
                      <a:pt x="-66" y="132872"/>
                      <a:pt x="10" y="126509"/>
                    </a:cubicBezTo>
                    <a:cubicBezTo>
                      <a:pt x="3792" y="52957"/>
                      <a:pt x="66476" y="-3602"/>
                      <a:pt x="140028" y="179"/>
                    </a:cubicBezTo>
                    <a:cubicBezTo>
                      <a:pt x="202531" y="3389"/>
                      <a:pt x="254394" y="49633"/>
                      <a:pt x="264710" y="111364"/>
                    </a:cubicBezTo>
                    <a:cubicBezTo>
                      <a:pt x="265910" y="120461"/>
                      <a:pt x="266129" y="129653"/>
                      <a:pt x="265377" y="138797"/>
                    </a:cubicBezTo>
                    <a:close/>
                  </a:path>
                </a:pathLst>
              </a:custGeom>
              <a:solidFill>
                <a:srgbClr val="E26C1A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70">
                <a:extLst>
                  <a:ext uri="{FF2B5EF4-FFF2-40B4-BE49-F238E27FC236}">
                    <a16:creationId xmlns:a16="http://schemas.microsoft.com/office/drawing/2014/main" id="{2AD9EB0B-E6E5-4FDB-BB1A-EFF31CC60E57}"/>
                  </a:ext>
                </a:extLst>
              </p:cNvPr>
              <p:cNvSpPr/>
              <p:nvPr/>
            </p:nvSpPr>
            <p:spPr>
              <a:xfrm>
                <a:off x="6362118" y="4194946"/>
                <a:ext cx="265379" cy="249132"/>
              </a:xfrm>
              <a:custGeom>
                <a:avLst/>
                <a:gdLst>
                  <a:gd name="connsiteX0" fmla="*/ 265377 w 265379"/>
                  <a:gd name="connsiteY0" fmla="*/ 126736 h 249132"/>
                  <a:gd name="connsiteX1" fmla="*/ 149934 w 265379"/>
                  <a:gd name="connsiteY1" fmla="*/ 247990 h 249132"/>
                  <a:gd name="connsiteX2" fmla="*/ 144028 w 265379"/>
                  <a:gd name="connsiteY2" fmla="*/ 248561 h 249132"/>
                  <a:gd name="connsiteX3" fmla="*/ 118692 w 265379"/>
                  <a:gd name="connsiteY3" fmla="*/ 248561 h 249132"/>
                  <a:gd name="connsiteX4" fmla="*/ 109833 w 265379"/>
                  <a:gd name="connsiteY4" fmla="*/ 247418 h 249132"/>
                  <a:gd name="connsiteX5" fmla="*/ 103452 w 265379"/>
                  <a:gd name="connsiteY5" fmla="*/ 246180 h 249132"/>
                  <a:gd name="connsiteX6" fmla="*/ 1058 w 265379"/>
                  <a:gd name="connsiteY6" fmla="*/ 133499 h 249132"/>
                  <a:gd name="connsiteX7" fmla="*/ 10 w 265379"/>
                  <a:gd name="connsiteY7" fmla="*/ 114449 h 249132"/>
                  <a:gd name="connsiteX8" fmla="*/ 114882 w 265379"/>
                  <a:gd name="connsiteY8" fmla="*/ 1006 h 249132"/>
                  <a:gd name="connsiteX9" fmla="*/ 264234 w 265379"/>
                  <a:gd name="connsiteY9" fmla="*/ 108829 h 249132"/>
                  <a:gd name="connsiteX10" fmla="*/ 265377 w 265379"/>
                  <a:gd name="connsiteY10" fmla="*/ 126736 h 24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379" h="249132">
                    <a:moveTo>
                      <a:pt x="265377" y="126736"/>
                    </a:moveTo>
                    <a:cubicBezTo>
                      <a:pt x="260224" y="189287"/>
                      <a:pt x="212151" y="239770"/>
                      <a:pt x="149934" y="247990"/>
                    </a:cubicBezTo>
                    <a:cubicBezTo>
                      <a:pt x="148029" y="247990"/>
                      <a:pt x="146028" y="248466"/>
                      <a:pt x="144028" y="248561"/>
                    </a:cubicBezTo>
                    <a:cubicBezTo>
                      <a:pt x="135598" y="249323"/>
                      <a:pt x="127121" y="249323"/>
                      <a:pt x="118692" y="248561"/>
                    </a:cubicBezTo>
                    <a:cubicBezTo>
                      <a:pt x="115739" y="248561"/>
                      <a:pt x="112691" y="247894"/>
                      <a:pt x="109833" y="247418"/>
                    </a:cubicBezTo>
                    <a:lnTo>
                      <a:pt x="103452" y="246180"/>
                    </a:lnTo>
                    <a:cubicBezTo>
                      <a:pt x="49121" y="233711"/>
                      <a:pt x="8287" y="188773"/>
                      <a:pt x="1058" y="133499"/>
                    </a:cubicBezTo>
                    <a:cubicBezTo>
                      <a:pt x="286" y="127184"/>
                      <a:pt x="-66" y="120812"/>
                      <a:pt x="10" y="114449"/>
                    </a:cubicBezTo>
                    <a:cubicBezTo>
                      <a:pt x="6306" y="54061"/>
                      <a:pt x="54417" y="6550"/>
                      <a:pt x="114882" y="1006"/>
                    </a:cubicBezTo>
                    <a:cubicBezTo>
                      <a:pt x="187748" y="-7662"/>
                      <a:pt x="254518" y="40630"/>
                      <a:pt x="264234" y="108829"/>
                    </a:cubicBezTo>
                    <a:cubicBezTo>
                      <a:pt x="265034" y="114764"/>
                      <a:pt x="265415" y="120745"/>
                      <a:pt x="265377" y="126736"/>
                    </a:cubicBezTo>
                    <a:close/>
                  </a:path>
                </a:pathLst>
              </a:custGeom>
              <a:solidFill>
                <a:srgbClr val="E26C1A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c 3">
              <a:extLst>
                <a:ext uri="{FF2B5EF4-FFF2-40B4-BE49-F238E27FC236}">
                  <a16:creationId xmlns:a16="http://schemas.microsoft.com/office/drawing/2014/main" id="{3654A659-E771-4558-AC8A-FEFA666E0291}"/>
                </a:ext>
              </a:extLst>
            </p:cNvPr>
            <p:cNvGrpSpPr/>
            <p:nvPr/>
          </p:nvGrpSpPr>
          <p:grpSpPr>
            <a:xfrm>
              <a:off x="9364096" y="1637887"/>
              <a:ext cx="719330" cy="2336649"/>
              <a:chOff x="5678503" y="1767129"/>
              <a:chExt cx="719330" cy="2336649"/>
            </a:xfrm>
          </p:grpSpPr>
          <p:sp>
            <p:nvSpPr>
              <p:cNvPr id="8" name="Freeform: Shape 118">
                <a:extLst>
                  <a:ext uri="{FF2B5EF4-FFF2-40B4-BE49-F238E27FC236}">
                    <a16:creationId xmlns:a16="http://schemas.microsoft.com/office/drawing/2014/main" id="{AD9C09FC-D2E9-4832-8F37-3B3CBFD8BC56}"/>
                  </a:ext>
                </a:extLst>
              </p:cNvPr>
              <p:cNvSpPr/>
              <p:nvPr/>
            </p:nvSpPr>
            <p:spPr>
              <a:xfrm>
                <a:off x="6218586" y="3871722"/>
                <a:ext cx="67913" cy="141922"/>
              </a:xfrm>
              <a:custGeom>
                <a:avLst/>
                <a:gdLst>
                  <a:gd name="connsiteX0" fmla="*/ 0 w 67913"/>
                  <a:gd name="connsiteY0" fmla="*/ 141922 h 141922"/>
                  <a:gd name="connsiteX1" fmla="*/ 59531 w 67913"/>
                  <a:gd name="connsiteY1" fmla="*/ 136017 h 141922"/>
                  <a:gd name="connsiteX2" fmla="*/ 67913 w 67913"/>
                  <a:gd name="connsiteY2" fmla="*/ 0 h 141922"/>
                  <a:gd name="connsiteX3" fmla="*/ 8382 w 67913"/>
                  <a:gd name="connsiteY3" fmla="*/ 5905 h 141922"/>
                  <a:gd name="connsiteX4" fmla="*/ 0 w 67913"/>
                  <a:gd name="connsiteY4" fmla="*/ 1419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13" h="141922">
                    <a:moveTo>
                      <a:pt x="0" y="141922"/>
                    </a:moveTo>
                    <a:lnTo>
                      <a:pt x="59531" y="136017"/>
                    </a:lnTo>
                    <a:lnTo>
                      <a:pt x="67913" y="0"/>
                    </a:lnTo>
                    <a:lnTo>
                      <a:pt x="8382" y="5905"/>
                    </a:lnTo>
                    <a:lnTo>
                      <a:pt x="0" y="141922"/>
                    </a:ln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19">
                <a:extLst>
                  <a:ext uri="{FF2B5EF4-FFF2-40B4-BE49-F238E27FC236}">
                    <a16:creationId xmlns:a16="http://schemas.microsoft.com/office/drawing/2014/main" id="{5121E4AD-54BC-4321-99ED-E3E37404A1B7}"/>
                  </a:ext>
                </a:extLst>
              </p:cNvPr>
              <p:cNvSpPr/>
              <p:nvPr/>
            </p:nvSpPr>
            <p:spPr>
              <a:xfrm>
                <a:off x="5876829" y="3904773"/>
                <a:ext cx="71056" cy="144208"/>
              </a:xfrm>
              <a:custGeom>
                <a:avLst/>
                <a:gdLst>
                  <a:gd name="connsiteX0" fmla="*/ 0 w 71056"/>
                  <a:gd name="connsiteY0" fmla="*/ 144208 h 144208"/>
                  <a:gd name="connsiteX1" fmla="*/ 58579 w 71056"/>
                  <a:gd name="connsiteY1" fmla="*/ 138398 h 144208"/>
                  <a:gd name="connsiteX2" fmla="*/ 71056 w 71056"/>
                  <a:gd name="connsiteY2" fmla="*/ 0 h 144208"/>
                  <a:gd name="connsiteX3" fmla="*/ 12478 w 71056"/>
                  <a:gd name="connsiteY3" fmla="*/ 5810 h 144208"/>
                  <a:gd name="connsiteX4" fmla="*/ 0 w 71056"/>
                  <a:gd name="connsiteY4" fmla="*/ 144208 h 14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56" h="144208">
                    <a:moveTo>
                      <a:pt x="0" y="144208"/>
                    </a:moveTo>
                    <a:lnTo>
                      <a:pt x="58579" y="138398"/>
                    </a:lnTo>
                    <a:lnTo>
                      <a:pt x="71056" y="0"/>
                    </a:lnTo>
                    <a:lnTo>
                      <a:pt x="12478" y="5810"/>
                    </a:lnTo>
                    <a:lnTo>
                      <a:pt x="0" y="144208"/>
                    </a:ln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20">
                <a:extLst>
                  <a:ext uri="{FF2B5EF4-FFF2-40B4-BE49-F238E27FC236}">
                    <a16:creationId xmlns:a16="http://schemas.microsoft.com/office/drawing/2014/main" id="{15379BBE-7E9B-47A1-BC63-D1DDB57795FE}"/>
                  </a:ext>
                </a:extLst>
              </p:cNvPr>
              <p:cNvSpPr/>
              <p:nvPr/>
            </p:nvSpPr>
            <p:spPr>
              <a:xfrm>
                <a:off x="5863276" y="4029890"/>
                <a:ext cx="160148" cy="73889"/>
              </a:xfrm>
              <a:custGeom>
                <a:avLst/>
                <a:gdLst>
                  <a:gd name="connsiteX0" fmla="*/ 75465 w 160148"/>
                  <a:gd name="connsiteY0" fmla="*/ 137 h 73889"/>
                  <a:gd name="connsiteX1" fmla="*/ 9552 w 160148"/>
                  <a:gd name="connsiteY1" fmla="*/ 6710 h 73889"/>
                  <a:gd name="connsiteX2" fmla="*/ 5076 w 160148"/>
                  <a:gd name="connsiteY2" fmla="*/ 11186 h 73889"/>
                  <a:gd name="connsiteX3" fmla="*/ 27 w 160148"/>
                  <a:gd name="connsiteY3" fmla="*/ 64336 h 73889"/>
                  <a:gd name="connsiteX4" fmla="*/ 8162 w 160148"/>
                  <a:gd name="connsiteY4" fmla="*/ 73861 h 73889"/>
                  <a:gd name="connsiteX5" fmla="*/ 9552 w 160148"/>
                  <a:gd name="connsiteY5" fmla="*/ 73861 h 73889"/>
                  <a:gd name="connsiteX6" fmla="*/ 72417 w 160148"/>
                  <a:gd name="connsiteY6" fmla="*/ 65860 h 73889"/>
                  <a:gd name="connsiteX7" fmla="*/ 139092 w 160148"/>
                  <a:gd name="connsiteY7" fmla="*/ 59954 h 73889"/>
                  <a:gd name="connsiteX8" fmla="*/ 153570 w 160148"/>
                  <a:gd name="connsiteY8" fmla="*/ 31379 h 73889"/>
                  <a:gd name="connsiteX9" fmla="*/ 85371 w 160148"/>
                  <a:gd name="connsiteY9" fmla="*/ 2328 h 73889"/>
                  <a:gd name="connsiteX10" fmla="*/ 75465 w 160148"/>
                  <a:gd name="connsiteY10" fmla="*/ 137 h 7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148" h="73889">
                    <a:moveTo>
                      <a:pt x="75465" y="137"/>
                    </a:moveTo>
                    <a:lnTo>
                      <a:pt x="9552" y="6710"/>
                    </a:lnTo>
                    <a:cubicBezTo>
                      <a:pt x="7190" y="6967"/>
                      <a:pt x="5333" y="8824"/>
                      <a:pt x="5076" y="11186"/>
                    </a:cubicBezTo>
                    <a:lnTo>
                      <a:pt x="27" y="64336"/>
                    </a:lnTo>
                    <a:cubicBezTo>
                      <a:pt x="-354" y="69212"/>
                      <a:pt x="3285" y="73480"/>
                      <a:pt x="8162" y="73861"/>
                    </a:cubicBezTo>
                    <a:cubicBezTo>
                      <a:pt x="8628" y="73899"/>
                      <a:pt x="9086" y="73899"/>
                      <a:pt x="9552" y="73861"/>
                    </a:cubicBezTo>
                    <a:cubicBezTo>
                      <a:pt x="32508" y="71194"/>
                      <a:pt x="43461" y="68717"/>
                      <a:pt x="72417" y="65860"/>
                    </a:cubicBezTo>
                    <a:cubicBezTo>
                      <a:pt x="90229" y="64050"/>
                      <a:pt x="114137" y="62431"/>
                      <a:pt x="139092" y="59954"/>
                    </a:cubicBezTo>
                    <a:cubicBezTo>
                      <a:pt x="164048" y="57478"/>
                      <a:pt x="163953" y="32903"/>
                      <a:pt x="153570" y="31379"/>
                    </a:cubicBezTo>
                    <a:cubicBezTo>
                      <a:pt x="107184" y="26045"/>
                      <a:pt x="101469" y="13853"/>
                      <a:pt x="85371" y="2328"/>
                    </a:cubicBezTo>
                    <a:cubicBezTo>
                      <a:pt x="82438" y="433"/>
                      <a:pt x="78923" y="-339"/>
                      <a:pt x="75465" y="1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21">
                <a:extLst>
                  <a:ext uri="{FF2B5EF4-FFF2-40B4-BE49-F238E27FC236}">
                    <a16:creationId xmlns:a16="http://schemas.microsoft.com/office/drawing/2014/main" id="{87520101-3408-4BA5-9D81-983D72672918}"/>
                  </a:ext>
                </a:extLst>
              </p:cNvPr>
              <p:cNvSpPr/>
              <p:nvPr/>
            </p:nvSpPr>
            <p:spPr>
              <a:xfrm>
                <a:off x="6206262" y="3995417"/>
                <a:ext cx="191570" cy="73698"/>
              </a:xfrm>
              <a:custGeom>
                <a:avLst/>
                <a:gdLst>
                  <a:gd name="connsiteX0" fmla="*/ 73570 w 191570"/>
                  <a:gd name="connsiteY0" fmla="*/ 35 h 73698"/>
                  <a:gd name="connsiteX1" fmla="*/ 9562 w 191570"/>
                  <a:gd name="connsiteY1" fmla="*/ 6512 h 73698"/>
                  <a:gd name="connsiteX2" fmla="*/ 5085 w 191570"/>
                  <a:gd name="connsiteY2" fmla="*/ 10988 h 73698"/>
                  <a:gd name="connsiteX3" fmla="*/ 37 w 191570"/>
                  <a:gd name="connsiteY3" fmla="*/ 64138 h 73698"/>
                  <a:gd name="connsiteX4" fmla="*/ 7961 w 191570"/>
                  <a:gd name="connsiteY4" fmla="*/ 73663 h 73698"/>
                  <a:gd name="connsiteX5" fmla="*/ 9562 w 191570"/>
                  <a:gd name="connsiteY5" fmla="*/ 73663 h 73698"/>
                  <a:gd name="connsiteX6" fmla="*/ 94810 w 191570"/>
                  <a:gd name="connsiteY6" fmla="*/ 63376 h 73698"/>
                  <a:gd name="connsiteX7" fmla="*/ 168820 w 191570"/>
                  <a:gd name="connsiteY7" fmla="*/ 57756 h 73698"/>
                  <a:gd name="connsiteX8" fmla="*/ 186155 w 191570"/>
                  <a:gd name="connsiteY8" fmla="*/ 29181 h 73698"/>
                  <a:gd name="connsiteX9" fmla="*/ 88048 w 191570"/>
                  <a:gd name="connsiteY9" fmla="*/ 3178 h 73698"/>
                  <a:gd name="connsiteX10" fmla="*/ 73570 w 191570"/>
                  <a:gd name="connsiteY10" fmla="*/ 35 h 7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570" h="73698">
                    <a:moveTo>
                      <a:pt x="73570" y="35"/>
                    </a:moveTo>
                    <a:lnTo>
                      <a:pt x="9562" y="6512"/>
                    </a:lnTo>
                    <a:cubicBezTo>
                      <a:pt x="7171" y="6693"/>
                      <a:pt x="5266" y="8597"/>
                      <a:pt x="5085" y="10988"/>
                    </a:cubicBezTo>
                    <a:lnTo>
                      <a:pt x="37" y="64138"/>
                    </a:lnTo>
                    <a:cubicBezTo>
                      <a:pt x="-401" y="68957"/>
                      <a:pt x="3142" y="73225"/>
                      <a:pt x="7961" y="73663"/>
                    </a:cubicBezTo>
                    <a:cubicBezTo>
                      <a:pt x="8495" y="73710"/>
                      <a:pt x="9028" y="73710"/>
                      <a:pt x="9562" y="73663"/>
                    </a:cubicBezTo>
                    <a:cubicBezTo>
                      <a:pt x="32612" y="70996"/>
                      <a:pt x="65759" y="66233"/>
                      <a:pt x="94810" y="63376"/>
                    </a:cubicBezTo>
                    <a:cubicBezTo>
                      <a:pt x="128815" y="59947"/>
                      <a:pt x="129005" y="61757"/>
                      <a:pt x="168820" y="57756"/>
                    </a:cubicBezTo>
                    <a:cubicBezTo>
                      <a:pt x="192823" y="55279"/>
                      <a:pt x="196442" y="30324"/>
                      <a:pt x="186155" y="29181"/>
                    </a:cubicBezTo>
                    <a:cubicBezTo>
                      <a:pt x="139007" y="23752"/>
                      <a:pt x="130815" y="23561"/>
                      <a:pt x="88048" y="3178"/>
                    </a:cubicBezTo>
                    <a:cubicBezTo>
                      <a:pt x="83581" y="873"/>
                      <a:pt x="78589" y="-213"/>
                      <a:pt x="73570" y="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22">
                <a:extLst>
                  <a:ext uri="{FF2B5EF4-FFF2-40B4-BE49-F238E27FC236}">
                    <a16:creationId xmlns:a16="http://schemas.microsoft.com/office/drawing/2014/main" id="{09D359F4-65E6-4D63-8EAA-C63A44500E9C}"/>
                  </a:ext>
                </a:extLst>
              </p:cNvPr>
              <p:cNvSpPr/>
              <p:nvPr/>
            </p:nvSpPr>
            <p:spPr>
              <a:xfrm>
                <a:off x="6039421" y="1924050"/>
                <a:ext cx="246268" cy="271035"/>
              </a:xfrm>
              <a:custGeom>
                <a:avLst/>
                <a:gdLst>
                  <a:gd name="connsiteX0" fmla="*/ 12097 w 246268"/>
                  <a:gd name="connsiteY0" fmla="*/ 180404 h 271035"/>
                  <a:gd name="connsiteX1" fmla="*/ 59722 w 246268"/>
                  <a:gd name="connsiteY1" fmla="*/ 184118 h 271035"/>
                  <a:gd name="connsiteX2" fmla="*/ 107347 w 246268"/>
                  <a:gd name="connsiteY2" fmla="*/ 185452 h 271035"/>
                  <a:gd name="connsiteX3" fmla="*/ 152400 w 246268"/>
                  <a:gd name="connsiteY3" fmla="*/ 182785 h 271035"/>
                  <a:gd name="connsiteX4" fmla="*/ 186880 w 246268"/>
                  <a:gd name="connsiteY4" fmla="*/ 173927 h 271035"/>
                  <a:gd name="connsiteX5" fmla="*/ 169354 w 246268"/>
                  <a:gd name="connsiteY5" fmla="*/ 200787 h 271035"/>
                  <a:gd name="connsiteX6" fmla="*/ 169354 w 246268"/>
                  <a:gd name="connsiteY6" fmla="*/ 202025 h 271035"/>
                  <a:gd name="connsiteX7" fmla="*/ 165926 w 246268"/>
                  <a:gd name="connsiteY7" fmla="*/ 193643 h 271035"/>
                  <a:gd name="connsiteX8" fmla="*/ 150209 w 246268"/>
                  <a:gd name="connsiteY8" fmla="*/ 170783 h 271035"/>
                  <a:gd name="connsiteX9" fmla="*/ 106108 w 246268"/>
                  <a:gd name="connsiteY9" fmla="*/ 124206 h 271035"/>
                  <a:gd name="connsiteX10" fmla="*/ 56198 w 246268"/>
                  <a:gd name="connsiteY10" fmla="*/ 79248 h 271035"/>
                  <a:gd name="connsiteX11" fmla="*/ 4286 w 246268"/>
                  <a:gd name="connsiteY11" fmla="*/ 35623 h 271035"/>
                  <a:gd name="connsiteX12" fmla="*/ 27146 w 246268"/>
                  <a:gd name="connsiteY12" fmla="*/ 0 h 271035"/>
                  <a:gd name="connsiteX13" fmla="*/ 88583 w 246268"/>
                  <a:gd name="connsiteY13" fmla="*/ 34957 h 271035"/>
                  <a:gd name="connsiteX14" fmla="*/ 147447 w 246268"/>
                  <a:gd name="connsiteY14" fmla="*/ 74867 h 271035"/>
                  <a:gd name="connsiteX15" fmla="*/ 203549 w 246268"/>
                  <a:gd name="connsiteY15" fmla="*/ 122492 h 271035"/>
                  <a:gd name="connsiteX16" fmla="*/ 229743 w 246268"/>
                  <a:gd name="connsiteY16" fmla="*/ 154400 h 271035"/>
                  <a:gd name="connsiteX17" fmla="*/ 241363 w 246268"/>
                  <a:gd name="connsiteY17" fmla="*/ 176975 h 271035"/>
                  <a:gd name="connsiteX18" fmla="*/ 245745 w 246268"/>
                  <a:gd name="connsiteY18" fmla="*/ 212027 h 271035"/>
                  <a:gd name="connsiteX19" fmla="*/ 243650 w 246268"/>
                  <a:gd name="connsiteY19" fmla="*/ 228790 h 271035"/>
                  <a:gd name="connsiteX20" fmla="*/ 228029 w 246268"/>
                  <a:gd name="connsiteY20" fmla="*/ 239173 h 271035"/>
                  <a:gd name="connsiteX21" fmla="*/ 166306 w 246268"/>
                  <a:gd name="connsiteY21" fmla="*/ 263271 h 271035"/>
                  <a:gd name="connsiteX22" fmla="*/ 109157 w 246268"/>
                  <a:gd name="connsiteY22" fmla="*/ 270319 h 271035"/>
                  <a:gd name="connsiteX23" fmla="*/ 54483 w 246268"/>
                  <a:gd name="connsiteY23" fmla="*/ 270319 h 271035"/>
                  <a:gd name="connsiteX24" fmla="*/ 0 w 246268"/>
                  <a:gd name="connsiteY24" fmla="*/ 265271 h 27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6268" h="271035">
                    <a:moveTo>
                      <a:pt x="12097" y="180404"/>
                    </a:moveTo>
                    <a:cubicBezTo>
                      <a:pt x="26956" y="181737"/>
                      <a:pt x="43720" y="183356"/>
                      <a:pt x="59722" y="184118"/>
                    </a:cubicBezTo>
                    <a:cubicBezTo>
                      <a:pt x="75724" y="184880"/>
                      <a:pt x="91726" y="185452"/>
                      <a:pt x="107347" y="185452"/>
                    </a:cubicBezTo>
                    <a:cubicBezTo>
                      <a:pt x="122406" y="185414"/>
                      <a:pt x="137446" y="184528"/>
                      <a:pt x="152400" y="182785"/>
                    </a:cubicBezTo>
                    <a:cubicBezTo>
                      <a:pt x="164268" y="181556"/>
                      <a:pt x="175889" y="178565"/>
                      <a:pt x="186880" y="173927"/>
                    </a:cubicBezTo>
                    <a:lnTo>
                      <a:pt x="169354" y="200787"/>
                    </a:lnTo>
                    <a:cubicBezTo>
                      <a:pt x="169354" y="203930"/>
                      <a:pt x="170021" y="203930"/>
                      <a:pt x="169354" y="202025"/>
                    </a:cubicBezTo>
                    <a:cubicBezTo>
                      <a:pt x="168545" y="199101"/>
                      <a:pt x="167402" y="196291"/>
                      <a:pt x="165926" y="193643"/>
                    </a:cubicBezTo>
                    <a:cubicBezTo>
                      <a:pt x="161458" y="185518"/>
                      <a:pt x="156201" y="177860"/>
                      <a:pt x="150209" y="170783"/>
                    </a:cubicBezTo>
                    <a:cubicBezTo>
                      <a:pt x="136493" y="154353"/>
                      <a:pt x="121768" y="138798"/>
                      <a:pt x="106108" y="124206"/>
                    </a:cubicBezTo>
                    <a:cubicBezTo>
                      <a:pt x="90107" y="108871"/>
                      <a:pt x="73247" y="94012"/>
                      <a:pt x="56198" y="79248"/>
                    </a:cubicBezTo>
                    <a:cubicBezTo>
                      <a:pt x="39148" y="64484"/>
                      <a:pt x="21431" y="49816"/>
                      <a:pt x="4286" y="35623"/>
                    </a:cubicBezTo>
                    <a:lnTo>
                      <a:pt x="27146" y="0"/>
                    </a:lnTo>
                    <a:cubicBezTo>
                      <a:pt x="48387" y="10858"/>
                      <a:pt x="68390" y="22669"/>
                      <a:pt x="88583" y="34957"/>
                    </a:cubicBezTo>
                    <a:cubicBezTo>
                      <a:pt x="108775" y="47244"/>
                      <a:pt x="128206" y="60579"/>
                      <a:pt x="147447" y="74867"/>
                    </a:cubicBezTo>
                    <a:cubicBezTo>
                      <a:pt x="167316" y="89316"/>
                      <a:pt x="186071" y="105232"/>
                      <a:pt x="203549" y="122492"/>
                    </a:cubicBezTo>
                    <a:cubicBezTo>
                      <a:pt x="213255" y="132293"/>
                      <a:pt x="222018" y="142970"/>
                      <a:pt x="229743" y="154400"/>
                    </a:cubicBezTo>
                    <a:cubicBezTo>
                      <a:pt x="234487" y="161439"/>
                      <a:pt x="238392" y="169021"/>
                      <a:pt x="241363" y="176975"/>
                    </a:cubicBezTo>
                    <a:cubicBezTo>
                      <a:pt x="245669" y="188119"/>
                      <a:pt x="247174" y="200158"/>
                      <a:pt x="245745" y="212027"/>
                    </a:cubicBezTo>
                    <a:lnTo>
                      <a:pt x="243650" y="228790"/>
                    </a:lnTo>
                    <a:lnTo>
                      <a:pt x="228029" y="239173"/>
                    </a:lnTo>
                    <a:cubicBezTo>
                      <a:pt x="209217" y="251146"/>
                      <a:pt x="188252" y="259328"/>
                      <a:pt x="166306" y="263271"/>
                    </a:cubicBezTo>
                    <a:cubicBezTo>
                      <a:pt x="147476" y="267129"/>
                      <a:pt x="128359" y="269491"/>
                      <a:pt x="109157" y="270319"/>
                    </a:cubicBezTo>
                    <a:cubicBezTo>
                      <a:pt x="90678" y="271367"/>
                      <a:pt x="72485" y="271177"/>
                      <a:pt x="54483" y="270319"/>
                    </a:cubicBezTo>
                    <a:cubicBezTo>
                      <a:pt x="36481" y="269462"/>
                      <a:pt x="19050" y="268129"/>
                      <a:pt x="0" y="265271"/>
                    </a:cubicBezTo>
                    <a:close/>
                  </a:path>
                </a:pathLst>
              </a:custGeom>
              <a:solidFill>
                <a:srgbClr val="CE7A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3">
                <a:extLst>
                  <a:ext uri="{FF2B5EF4-FFF2-40B4-BE49-F238E27FC236}">
                    <a16:creationId xmlns:a16="http://schemas.microsoft.com/office/drawing/2014/main" id="{9F88528C-051A-4CA0-BD9A-2F309BB7DB50}"/>
                  </a:ext>
                </a:extLst>
              </p:cNvPr>
              <p:cNvSpPr/>
              <p:nvPr/>
            </p:nvSpPr>
            <p:spPr>
              <a:xfrm>
                <a:off x="6025133" y="1899189"/>
                <a:ext cx="65532" cy="87089"/>
              </a:xfrm>
              <a:custGeom>
                <a:avLst/>
                <a:gdLst>
                  <a:gd name="connsiteX0" fmla="*/ 61341 w 65532"/>
                  <a:gd name="connsiteY0" fmla="*/ 43910 h 87089"/>
                  <a:gd name="connsiteX1" fmla="*/ 26289 w 65532"/>
                  <a:gd name="connsiteY1" fmla="*/ 0 h 87089"/>
                  <a:gd name="connsiteX2" fmla="*/ 0 w 65532"/>
                  <a:gd name="connsiteY2" fmla="*/ 62960 h 87089"/>
                  <a:gd name="connsiteX3" fmla="*/ 65532 w 65532"/>
                  <a:gd name="connsiteY3" fmla="*/ 82010 h 87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532" h="87089">
                    <a:moveTo>
                      <a:pt x="61341" y="43910"/>
                    </a:moveTo>
                    <a:lnTo>
                      <a:pt x="26289" y="0"/>
                    </a:lnTo>
                    <a:lnTo>
                      <a:pt x="0" y="62960"/>
                    </a:lnTo>
                    <a:cubicBezTo>
                      <a:pt x="0" y="62960"/>
                      <a:pt x="31813" y="100394"/>
                      <a:pt x="65532" y="82010"/>
                    </a:cubicBez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24">
                <a:extLst>
                  <a:ext uri="{FF2B5EF4-FFF2-40B4-BE49-F238E27FC236}">
                    <a16:creationId xmlns:a16="http://schemas.microsoft.com/office/drawing/2014/main" id="{077C21CB-CF04-420A-A0F4-B937CB223216}"/>
                  </a:ext>
                </a:extLst>
              </p:cNvPr>
              <p:cNvSpPr/>
              <p:nvPr/>
            </p:nvSpPr>
            <p:spPr>
              <a:xfrm>
                <a:off x="5999035" y="1876139"/>
                <a:ext cx="52292" cy="85534"/>
              </a:xfrm>
              <a:custGeom>
                <a:avLst/>
                <a:gdLst>
                  <a:gd name="connsiteX0" fmla="*/ 5905 w 52292"/>
                  <a:gd name="connsiteY0" fmla="*/ 0 h 85534"/>
                  <a:gd name="connsiteX1" fmla="*/ 0 w 52292"/>
                  <a:gd name="connsiteY1" fmla="*/ 71438 h 85534"/>
                  <a:gd name="connsiteX2" fmla="*/ 26098 w 52292"/>
                  <a:gd name="connsiteY2" fmla="*/ 85534 h 85534"/>
                  <a:gd name="connsiteX3" fmla="*/ 52292 w 52292"/>
                  <a:gd name="connsiteY3" fmla="*/ 22860 h 85534"/>
                  <a:gd name="connsiteX4" fmla="*/ 5905 w 52292"/>
                  <a:gd name="connsiteY4" fmla="*/ 0 h 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85534">
                    <a:moveTo>
                      <a:pt x="5905" y="0"/>
                    </a:moveTo>
                    <a:lnTo>
                      <a:pt x="0" y="71438"/>
                    </a:lnTo>
                    <a:lnTo>
                      <a:pt x="26098" y="85534"/>
                    </a:lnTo>
                    <a:lnTo>
                      <a:pt x="52292" y="22860"/>
                    </a:lnTo>
                    <a:lnTo>
                      <a:pt x="5905" y="0"/>
                    </a:ln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25">
                <a:extLst>
                  <a:ext uri="{FF2B5EF4-FFF2-40B4-BE49-F238E27FC236}">
                    <a16:creationId xmlns:a16="http://schemas.microsoft.com/office/drawing/2014/main" id="{73B11E4F-D028-4307-9D63-F00BA6270C00}"/>
                  </a:ext>
                </a:extLst>
              </p:cNvPr>
              <p:cNvSpPr/>
              <p:nvPr/>
            </p:nvSpPr>
            <p:spPr>
              <a:xfrm>
                <a:off x="5956594" y="1862418"/>
                <a:ext cx="102827" cy="146598"/>
              </a:xfrm>
              <a:custGeom>
                <a:avLst/>
                <a:gdLst>
                  <a:gd name="connsiteX0" fmla="*/ 5389 w 102827"/>
                  <a:gd name="connsiteY0" fmla="*/ 22865 h 146598"/>
                  <a:gd name="connsiteX1" fmla="*/ 58729 w 102827"/>
                  <a:gd name="connsiteY1" fmla="*/ 767 h 146598"/>
                  <a:gd name="connsiteX2" fmla="*/ 67854 w 102827"/>
                  <a:gd name="connsiteY2" fmla="*/ 3639 h 146598"/>
                  <a:gd name="connsiteX3" fmla="*/ 68254 w 102827"/>
                  <a:gd name="connsiteY3" fmla="*/ 4577 h 146598"/>
                  <a:gd name="connsiteX4" fmla="*/ 102639 w 102827"/>
                  <a:gd name="connsiteY4" fmla="*/ 114210 h 146598"/>
                  <a:gd name="connsiteX5" fmla="*/ 97591 w 102827"/>
                  <a:gd name="connsiteY5" fmla="*/ 123735 h 146598"/>
                  <a:gd name="connsiteX6" fmla="*/ 44251 w 102827"/>
                  <a:gd name="connsiteY6" fmla="*/ 145833 h 146598"/>
                  <a:gd name="connsiteX7" fmla="*/ 35126 w 102827"/>
                  <a:gd name="connsiteY7" fmla="*/ 142966 h 146598"/>
                  <a:gd name="connsiteX8" fmla="*/ 34726 w 102827"/>
                  <a:gd name="connsiteY8" fmla="*/ 142023 h 146598"/>
                  <a:gd name="connsiteX9" fmla="*/ 341 w 102827"/>
                  <a:gd name="connsiteY9" fmla="*/ 33057 h 146598"/>
                  <a:gd name="connsiteX10" fmla="*/ 5389 w 102827"/>
                  <a:gd name="connsiteY10" fmla="*/ 22865 h 14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7" h="146598">
                    <a:moveTo>
                      <a:pt x="5389" y="22865"/>
                    </a:moveTo>
                    <a:lnTo>
                      <a:pt x="58729" y="767"/>
                    </a:lnTo>
                    <a:cubicBezTo>
                      <a:pt x="62044" y="-959"/>
                      <a:pt x="66130" y="326"/>
                      <a:pt x="67854" y="3639"/>
                    </a:cubicBezTo>
                    <a:cubicBezTo>
                      <a:pt x="68006" y="3941"/>
                      <a:pt x="68140" y="4254"/>
                      <a:pt x="68254" y="4577"/>
                    </a:cubicBezTo>
                    <a:lnTo>
                      <a:pt x="102639" y="114210"/>
                    </a:lnTo>
                    <a:cubicBezTo>
                      <a:pt x="103496" y="118189"/>
                      <a:pt x="101363" y="122206"/>
                      <a:pt x="97591" y="123735"/>
                    </a:cubicBezTo>
                    <a:lnTo>
                      <a:pt x="44251" y="145833"/>
                    </a:lnTo>
                    <a:cubicBezTo>
                      <a:pt x="40936" y="147557"/>
                      <a:pt x="36850" y="146271"/>
                      <a:pt x="35126" y="142966"/>
                    </a:cubicBezTo>
                    <a:cubicBezTo>
                      <a:pt x="34973" y="142661"/>
                      <a:pt x="34840" y="142347"/>
                      <a:pt x="34726" y="142023"/>
                    </a:cubicBezTo>
                    <a:lnTo>
                      <a:pt x="341" y="33057"/>
                    </a:lnTo>
                    <a:cubicBezTo>
                      <a:pt x="-888" y="28863"/>
                      <a:pt x="1303" y="24426"/>
                      <a:pt x="5389" y="228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26">
                <a:extLst>
                  <a:ext uri="{FF2B5EF4-FFF2-40B4-BE49-F238E27FC236}">
                    <a16:creationId xmlns:a16="http://schemas.microsoft.com/office/drawing/2014/main" id="{9EE9EBD0-8F11-4AF7-B478-9D00C3BA107D}"/>
                  </a:ext>
                </a:extLst>
              </p:cNvPr>
              <p:cNvSpPr/>
              <p:nvPr/>
            </p:nvSpPr>
            <p:spPr>
              <a:xfrm>
                <a:off x="5973132" y="2090456"/>
                <a:ext cx="217927" cy="140203"/>
              </a:xfrm>
              <a:custGeom>
                <a:avLst/>
                <a:gdLst>
                  <a:gd name="connsiteX0" fmla="*/ 20284 w 217927"/>
                  <a:gd name="connsiteY0" fmla="*/ 118581 h 140203"/>
                  <a:gd name="connsiteX1" fmla="*/ 217928 w 217927"/>
                  <a:gd name="connsiteY1" fmla="*/ 121534 h 140203"/>
                  <a:gd name="connsiteX2" fmla="*/ 204497 w 217927"/>
                  <a:gd name="connsiteY2" fmla="*/ 14568 h 140203"/>
                  <a:gd name="connsiteX3" fmla="*/ 84863 w 217927"/>
                  <a:gd name="connsiteY3" fmla="*/ 90 h 140203"/>
                  <a:gd name="connsiteX4" fmla="*/ 20284 w 217927"/>
                  <a:gd name="connsiteY4" fmla="*/ 118581 h 14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927" h="140203">
                    <a:moveTo>
                      <a:pt x="20284" y="118581"/>
                    </a:moveTo>
                    <a:cubicBezTo>
                      <a:pt x="59050" y="165444"/>
                      <a:pt x="217928" y="121534"/>
                      <a:pt x="217928" y="121534"/>
                    </a:cubicBezTo>
                    <a:lnTo>
                      <a:pt x="204497" y="14568"/>
                    </a:lnTo>
                    <a:cubicBezTo>
                      <a:pt x="204497" y="14568"/>
                      <a:pt x="164397" y="2567"/>
                      <a:pt x="84863" y="90"/>
                    </a:cubicBezTo>
                    <a:cubicBezTo>
                      <a:pt x="3329" y="-2863"/>
                      <a:pt x="-22198" y="67241"/>
                      <a:pt x="20284" y="118581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27">
                <a:extLst>
                  <a:ext uri="{FF2B5EF4-FFF2-40B4-BE49-F238E27FC236}">
                    <a16:creationId xmlns:a16="http://schemas.microsoft.com/office/drawing/2014/main" id="{E569A4B1-E043-4CDF-B280-3B7488232942}"/>
                  </a:ext>
                </a:extLst>
              </p:cNvPr>
              <p:cNvSpPr/>
              <p:nvPr/>
            </p:nvSpPr>
            <p:spPr>
              <a:xfrm>
                <a:off x="6222682" y="3871817"/>
                <a:ext cx="63817" cy="76009"/>
              </a:xfrm>
              <a:custGeom>
                <a:avLst/>
                <a:gdLst>
                  <a:gd name="connsiteX0" fmla="*/ 63818 w 63817"/>
                  <a:gd name="connsiteY0" fmla="*/ 0 h 76009"/>
                  <a:gd name="connsiteX1" fmla="*/ 59436 w 63817"/>
                  <a:gd name="connsiteY1" fmla="*/ 70104 h 76009"/>
                  <a:gd name="connsiteX2" fmla="*/ 0 w 63817"/>
                  <a:gd name="connsiteY2" fmla="*/ 76010 h 76009"/>
                  <a:gd name="connsiteX3" fmla="*/ 4286 w 63817"/>
                  <a:gd name="connsiteY3" fmla="*/ 5905 h 76009"/>
                  <a:gd name="connsiteX4" fmla="*/ 63818 w 63817"/>
                  <a:gd name="connsiteY4" fmla="*/ 0 h 7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17" h="76009">
                    <a:moveTo>
                      <a:pt x="63818" y="0"/>
                    </a:moveTo>
                    <a:lnTo>
                      <a:pt x="59436" y="70104"/>
                    </a:lnTo>
                    <a:lnTo>
                      <a:pt x="0" y="76010"/>
                    </a:lnTo>
                    <a:lnTo>
                      <a:pt x="4286" y="5905"/>
                    </a:lnTo>
                    <a:lnTo>
                      <a:pt x="63818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28">
                <a:extLst>
                  <a:ext uri="{FF2B5EF4-FFF2-40B4-BE49-F238E27FC236}">
                    <a16:creationId xmlns:a16="http://schemas.microsoft.com/office/drawing/2014/main" id="{05D50671-5051-4772-BDAD-9CBEC9EBD8AF}"/>
                  </a:ext>
                </a:extLst>
              </p:cNvPr>
              <p:cNvSpPr/>
              <p:nvPr/>
            </p:nvSpPr>
            <p:spPr>
              <a:xfrm>
                <a:off x="5882830" y="3904773"/>
                <a:ext cx="65055" cy="77247"/>
              </a:xfrm>
              <a:custGeom>
                <a:avLst/>
                <a:gdLst>
                  <a:gd name="connsiteX0" fmla="*/ 6382 w 65055"/>
                  <a:gd name="connsiteY0" fmla="*/ 5905 h 77247"/>
                  <a:gd name="connsiteX1" fmla="*/ 65056 w 65055"/>
                  <a:gd name="connsiteY1" fmla="*/ 0 h 77247"/>
                  <a:gd name="connsiteX2" fmla="*/ 58579 w 65055"/>
                  <a:gd name="connsiteY2" fmla="*/ 71342 h 77247"/>
                  <a:gd name="connsiteX3" fmla="*/ 0 w 65055"/>
                  <a:gd name="connsiteY3" fmla="*/ 77248 h 77247"/>
                  <a:gd name="connsiteX4" fmla="*/ 6382 w 65055"/>
                  <a:gd name="connsiteY4" fmla="*/ 5905 h 7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55" h="77247">
                    <a:moveTo>
                      <a:pt x="6382" y="5905"/>
                    </a:moveTo>
                    <a:lnTo>
                      <a:pt x="65056" y="0"/>
                    </a:lnTo>
                    <a:lnTo>
                      <a:pt x="58579" y="71342"/>
                    </a:lnTo>
                    <a:lnTo>
                      <a:pt x="0" y="77248"/>
                    </a:lnTo>
                    <a:lnTo>
                      <a:pt x="6382" y="5905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29">
                <a:extLst>
                  <a:ext uri="{FF2B5EF4-FFF2-40B4-BE49-F238E27FC236}">
                    <a16:creationId xmlns:a16="http://schemas.microsoft.com/office/drawing/2014/main" id="{146EDD54-0657-45D6-B630-1DC74DEDE8D7}"/>
                  </a:ext>
                </a:extLst>
              </p:cNvPr>
              <p:cNvSpPr/>
              <p:nvPr/>
            </p:nvSpPr>
            <p:spPr>
              <a:xfrm>
                <a:off x="5777293" y="2090546"/>
                <a:ext cx="402244" cy="568261"/>
              </a:xfrm>
              <a:custGeom>
                <a:avLst/>
                <a:gdLst>
                  <a:gd name="connsiteX0" fmla="*/ 338233 w 402244"/>
                  <a:gd name="connsiteY0" fmla="*/ 29433 h 568261"/>
                  <a:gd name="connsiteX1" fmla="*/ 398145 w 402244"/>
                  <a:gd name="connsiteY1" fmla="*/ 536734 h 568261"/>
                  <a:gd name="connsiteX2" fmla="*/ 84582 w 402244"/>
                  <a:gd name="connsiteY2" fmla="*/ 568262 h 568261"/>
                  <a:gd name="connsiteX3" fmla="*/ 0 w 402244"/>
                  <a:gd name="connsiteY3" fmla="*/ 37148 h 568261"/>
                  <a:gd name="connsiteX4" fmla="*/ 103346 w 402244"/>
                  <a:gd name="connsiteY4" fmla="*/ 13431 h 568261"/>
                  <a:gd name="connsiteX5" fmla="*/ 236696 w 402244"/>
                  <a:gd name="connsiteY5" fmla="*/ 0 h 568261"/>
                  <a:gd name="connsiteX6" fmla="*/ 304991 w 402244"/>
                  <a:gd name="connsiteY6" fmla="*/ 3906 h 568261"/>
                  <a:gd name="connsiteX7" fmla="*/ 338233 w 402244"/>
                  <a:gd name="connsiteY7" fmla="*/ 29433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2244" h="568261">
                    <a:moveTo>
                      <a:pt x="338233" y="29433"/>
                    </a:moveTo>
                    <a:cubicBezTo>
                      <a:pt x="361283" y="89250"/>
                      <a:pt x="417862" y="267558"/>
                      <a:pt x="398145" y="536734"/>
                    </a:cubicBezTo>
                    <a:lnTo>
                      <a:pt x="84582" y="568262"/>
                    </a:lnTo>
                    <a:cubicBezTo>
                      <a:pt x="76391" y="520637"/>
                      <a:pt x="75057" y="258795"/>
                      <a:pt x="0" y="37148"/>
                    </a:cubicBezTo>
                    <a:cubicBezTo>
                      <a:pt x="33909" y="27032"/>
                      <a:pt x="68428" y="19108"/>
                      <a:pt x="103346" y="13431"/>
                    </a:cubicBezTo>
                    <a:cubicBezTo>
                      <a:pt x="147504" y="6382"/>
                      <a:pt x="192024" y="1896"/>
                      <a:pt x="236696" y="0"/>
                    </a:cubicBezTo>
                    <a:cubicBezTo>
                      <a:pt x="259518" y="-28"/>
                      <a:pt x="282321" y="1277"/>
                      <a:pt x="304991" y="3906"/>
                    </a:cubicBezTo>
                    <a:cubicBezTo>
                      <a:pt x="319964" y="5554"/>
                      <a:pt x="332784" y="15393"/>
                      <a:pt x="338233" y="29433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30">
                <a:extLst>
                  <a:ext uri="{FF2B5EF4-FFF2-40B4-BE49-F238E27FC236}">
                    <a16:creationId xmlns:a16="http://schemas.microsoft.com/office/drawing/2014/main" id="{83EB6146-05E2-4197-96EF-7EEBB79DD288}"/>
                  </a:ext>
                </a:extLst>
              </p:cNvPr>
              <p:cNvSpPr/>
              <p:nvPr/>
            </p:nvSpPr>
            <p:spPr>
              <a:xfrm>
                <a:off x="5844635" y="2168834"/>
                <a:ext cx="160704" cy="325286"/>
              </a:xfrm>
              <a:custGeom>
                <a:avLst/>
                <a:gdLst>
                  <a:gd name="connsiteX0" fmla="*/ 150400 w 160704"/>
                  <a:gd name="connsiteY0" fmla="*/ 8 h 325286"/>
                  <a:gd name="connsiteX1" fmla="*/ 138113 w 160704"/>
                  <a:gd name="connsiteY1" fmla="*/ 1627 h 325286"/>
                  <a:gd name="connsiteX2" fmla="*/ 46292 w 160704"/>
                  <a:gd name="connsiteY2" fmla="*/ 232894 h 325286"/>
                  <a:gd name="connsiteX3" fmla="*/ 0 w 160704"/>
                  <a:gd name="connsiteY3" fmla="*/ 289283 h 325286"/>
                  <a:gd name="connsiteX4" fmla="*/ 3620 w 160704"/>
                  <a:gd name="connsiteY4" fmla="*/ 325287 h 325286"/>
                  <a:gd name="connsiteX5" fmla="*/ 85154 w 160704"/>
                  <a:gd name="connsiteY5" fmla="*/ 253183 h 325286"/>
                  <a:gd name="connsiteX6" fmla="*/ 150400 w 160704"/>
                  <a:gd name="connsiteY6" fmla="*/ 8 h 3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704" h="325286">
                    <a:moveTo>
                      <a:pt x="150400" y="8"/>
                    </a:moveTo>
                    <a:lnTo>
                      <a:pt x="138113" y="1627"/>
                    </a:lnTo>
                    <a:cubicBezTo>
                      <a:pt x="139351" y="106402"/>
                      <a:pt x="140875" y="134977"/>
                      <a:pt x="46292" y="232894"/>
                    </a:cubicBezTo>
                    <a:cubicBezTo>
                      <a:pt x="29213" y="250278"/>
                      <a:pt x="13716" y="269147"/>
                      <a:pt x="0" y="289283"/>
                    </a:cubicBezTo>
                    <a:cubicBezTo>
                      <a:pt x="1238" y="301665"/>
                      <a:pt x="2476" y="313666"/>
                      <a:pt x="3620" y="325287"/>
                    </a:cubicBezTo>
                    <a:cubicBezTo>
                      <a:pt x="28099" y="302903"/>
                      <a:pt x="60770" y="273566"/>
                      <a:pt x="85154" y="253183"/>
                    </a:cubicBezTo>
                    <a:cubicBezTo>
                      <a:pt x="195167" y="161362"/>
                      <a:pt x="153543" y="-1325"/>
                      <a:pt x="150400" y="8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31">
                <a:extLst>
                  <a:ext uri="{FF2B5EF4-FFF2-40B4-BE49-F238E27FC236}">
                    <a16:creationId xmlns:a16="http://schemas.microsoft.com/office/drawing/2014/main" id="{669ADCD2-7AFD-4E9A-A7E0-681582FD026C}"/>
                  </a:ext>
                </a:extLst>
              </p:cNvPr>
              <p:cNvSpPr/>
              <p:nvPr/>
            </p:nvSpPr>
            <p:spPr>
              <a:xfrm>
                <a:off x="5784532" y="2147050"/>
                <a:ext cx="73920" cy="263155"/>
              </a:xfrm>
              <a:custGeom>
                <a:avLst/>
                <a:gdLst>
                  <a:gd name="connsiteX0" fmla="*/ 67913 w 73920"/>
                  <a:gd name="connsiteY0" fmla="*/ 29698 h 263155"/>
                  <a:gd name="connsiteX1" fmla="*/ 54578 w 73920"/>
                  <a:gd name="connsiteY1" fmla="*/ 263155 h 263155"/>
                  <a:gd name="connsiteX2" fmla="*/ 0 w 73920"/>
                  <a:gd name="connsiteY2" fmla="*/ 2742 h 263155"/>
                  <a:gd name="connsiteX3" fmla="*/ 0 w 73920"/>
                  <a:gd name="connsiteY3" fmla="*/ 2742 h 263155"/>
                  <a:gd name="connsiteX4" fmla="*/ 67913 w 73920"/>
                  <a:gd name="connsiteY4" fmla="*/ 29698 h 26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20" h="263155">
                    <a:moveTo>
                      <a:pt x="67913" y="29698"/>
                    </a:moveTo>
                    <a:cubicBezTo>
                      <a:pt x="77438" y="66369"/>
                      <a:pt x="77438" y="156666"/>
                      <a:pt x="54578" y="263155"/>
                    </a:cubicBezTo>
                    <a:cubicBezTo>
                      <a:pt x="44034" y="174925"/>
                      <a:pt x="25765" y="87781"/>
                      <a:pt x="0" y="2742"/>
                    </a:cubicBezTo>
                    <a:lnTo>
                      <a:pt x="0" y="2742"/>
                    </a:lnTo>
                    <a:cubicBezTo>
                      <a:pt x="20288" y="-1925"/>
                      <a:pt x="58579" y="-4688"/>
                      <a:pt x="67913" y="29698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32">
                <a:extLst>
                  <a:ext uri="{FF2B5EF4-FFF2-40B4-BE49-F238E27FC236}">
                    <a16:creationId xmlns:a16="http://schemas.microsoft.com/office/drawing/2014/main" id="{21DB03B2-CB72-41D4-B6D3-99DF840C8DF4}"/>
                  </a:ext>
                </a:extLst>
              </p:cNvPr>
              <p:cNvSpPr/>
              <p:nvPr/>
            </p:nvSpPr>
            <p:spPr>
              <a:xfrm>
                <a:off x="5880639" y="1977866"/>
                <a:ext cx="145305" cy="160755"/>
              </a:xfrm>
              <a:custGeom>
                <a:avLst/>
                <a:gdLst>
                  <a:gd name="connsiteX0" fmla="*/ 1810 w 145305"/>
                  <a:gd name="connsiteY0" fmla="*/ 0 h 160755"/>
                  <a:gd name="connsiteX1" fmla="*/ 0 w 145305"/>
                  <a:gd name="connsiteY1" fmla="*/ 126111 h 160755"/>
                  <a:gd name="connsiteX2" fmla="*/ 102394 w 145305"/>
                  <a:gd name="connsiteY2" fmla="*/ 159734 h 160755"/>
                  <a:gd name="connsiteX3" fmla="*/ 133350 w 145305"/>
                  <a:gd name="connsiteY3" fmla="*/ 112681 h 160755"/>
                  <a:gd name="connsiteX4" fmla="*/ 83344 w 145305"/>
                  <a:gd name="connsiteY4" fmla="*/ 12763 h 1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305" h="160755">
                    <a:moveTo>
                      <a:pt x="1810" y="0"/>
                    </a:moveTo>
                    <a:cubicBezTo>
                      <a:pt x="15621" y="41910"/>
                      <a:pt x="26479" y="94488"/>
                      <a:pt x="0" y="126111"/>
                    </a:cubicBezTo>
                    <a:cubicBezTo>
                      <a:pt x="0" y="126111"/>
                      <a:pt x="22670" y="167735"/>
                      <a:pt x="102394" y="159734"/>
                    </a:cubicBezTo>
                    <a:cubicBezTo>
                      <a:pt x="175165" y="152400"/>
                      <a:pt x="133350" y="112681"/>
                      <a:pt x="133350" y="112681"/>
                    </a:cubicBezTo>
                    <a:cubicBezTo>
                      <a:pt x="84011" y="106108"/>
                      <a:pt x="79153" y="46863"/>
                      <a:pt x="83344" y="12763"/>
                    </a:cubicBez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33">
                <a:extLst>
                  <a:ext uri="{FF2B5EF4-FFF2-40B4-BE49-F238E27FC236}">
                    <a16:creationId xmlns:a16="http://schemas.microsoft.com/office/drawing/2014/main" id="{520FC896-6EA7-4A11-8D94-BD2EE5C89B98}"/>
                  </a:ext>
                </a:extLst>
              </p:cNvPr>
              <p:cNvSpPr/>
              <p:nvPr/>
            </p:nvSpPr>
            <p:spPr>
              <a:xfrm>
                <a:off x="5962164" y="2132322"/>
                <a:ext cx="45061" cy="47437"/>
              </a:xfrm>
              <a:custGeom>
                <a:avLst/>
                <a:gdLst>
                  <a:gd name="connsiteX0" fmla="*/ 24298 w 45061"/>
                  <a:gd name="connsiteY0" fmla="*/ 1278 h 47437"/>
                  <a:gd name="connsiteX1" fmla="*/ 43348 w 45061"/>
                  <a:gd name="connsiteY1" fmla="*/ 18613 h 47437"/>
                  <a:gd name="connsiteX2" fmla="*/ 44967 w 45061"/>
                  <a:gd name="connsiteY2" fmla="*/ 23471 h 47437"/>
                  <a:gd name="connsiteX3" fmla="*/ 41062 w 45061"/>
                  <a:gd name="connsiteY3" fmla="*/ 40902 h 47437"/>
                  <a:gd name="connsiteX4" fmla="*/ 37062 w 45061"/>
                  <a:gd name="connsiteY4" fmla="*/ 44617 h 47437"/>
                  <a:gd name="connsiteX5" fmla="*/ 18488 w 45061"/>
                  <a:gd name="connsiteY5" fmla="*/ 47379 h 47437"/>
                  <a:gd name="connsiteX6" fmla="*/ 13821 w 45061"/>
                  <a:gd name="connsiteY6" fmla="*/ 45664 h 47437"/>
                  <a:gd name="connsiteX7" fmla="*/ 1057 w 45061"/>
                  <a:gd name="connsiteY7" fmla="*/ 30424 h 47437"/>
                  <a:gd name="connsiteX8" fmla="*/ 1057 w 45061"/>
                  <a:gd name="connsiteY8" fmla="*/ 24233 h 47437"/>
                  <a:gd name="connsiteX9" fmla="*/ 16964 w 45061"/>
                  <a:gd name="connsiteY9" fmla="*/ 1944 h 47437"/>
                  <a:gd name="connsiteX10" fmla="*/ 24051 w 45061"/>
                  <a:gd name="connsiteY10" fmla="*/ 1068 h 47437"/>
                  <a:gd name="connsiteX11" fmla="*/ 24298 w 45061"/>
                  <a:gd name="connsiteY11" fmla="*/ 1278 h 4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61" h="47437">
                    <a:moveTo>
                      <a:pt x="24298" y="1278"/>
                    </a:moveTo>
                    <a:lnTo>
                      <a:pt x="43348" y="18613"/>
                    </a:lnTo>
                    <a:cubicBezTo>
                      <a:pt x="44701" y="19842"/>
                      <a:pt x="45310" y="21680"/>
                      <a:pt x="44967" y="23471"/>
                    </a:cubicBezTo>
                    <a:lnTo>
                      <a:pt x="41062" y="40902"/>
                    </a:lnTo>
                    <a:cubicBezTo>
                      <a:pt x="40672" y="42873"/>
                      <a:pt x="39052" y="44369"/>
                      <a:pt x="37062" y="44617"/>
                    </a:cubicBezTo>
                    <a:lnTo>
                      <a:pt x="18488" y="47379"/>
                    </a:lnTo>
                    <a:cubicBezTo>
                      <a:pt x="16745" y="47645"/>
                      <a:pt x="14983" y="46998"/>
                      <a:pt x="13821" y="45664"/>
                    </a:cubicBezTo>
                    <a:lnTo>
                      <a:pt x="1057" y="30424"/>
                    </a:lnTo>
                    <a:cubicBezTo>
                      <a:pt x="-352" y="28605"/>
                      <a:pt x="-352" y="26052"/>
                      <a:pt x="1057" y="24233"/>
                    </a:cubicBezTo>
                    <a:lnTo>
                      <a:pt x="16964" y="1944"/>
                    </a:lnTo>
                    <a:cubicBezTo>
                      <a:pt x="18679" y="-256"/>
                      <a:pt x="21850" y="-646"/>
                      <a:pt x="24051" y="1068"/>
                    </a:cubicBezTo>
                    <a:cubicBezTo>
                      <a:pt x="24136" y="1135"/>
                      <a:pt x="24222" y="1202"/>
                      <a:pt x="24298" y="127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34">
                <a:extLst>
                  <a:ext uri="{FF2B5EF4-FFF2-40B4-BE49-F238E27FC236}">
                    <a16:creationId xmlns:a16="http://schemas.microsoft.com/office/drawing/2014/main" id="{7F93E0F7-A48E-4DE0-B63E-E27C8DBF547B}"/>
                  </a:ext>
                </a:extLst>
              </p:cNvPr>
              <p:cNvSpPr/>
              <p:nvPr/>
            </p:nvSpPr>
            <p:spPr>
              <a:xfrm>
                <a:off x="5867091" y="2089156"/>
                <a:ext cx="113465" cy="102641"/>
              </a:xfrm>
              <a:custGeom>
                <a:avLst/>
                <a:gdLst>
                  <a:gd name="connsiteX0" fmla="*/ 113466 w 113465"/>
                  <a:gd name="connsiteY0" fmla="*/ 43872 h 102641"/>
                  <a:gd name="connsiteX1" fmla="*/ 82129 w 113465"/>
                  <a:gd name="connsiteY1" fmla="*/ 102641 h 102641"/>
                  <a:gd name="connsiteX2" fmla="*/ 23 w 113465"/>
                  <a:gd name="connsiteY2" fmla="*/ 16916 h 102641"/>
                  <a:gd name="connsiteX3" fmla="*/ 2119 w 113465"/>
                  <a:gd name="connsiteY3" fmla="*/ 12058 h 102641"/>
                  <a:gd name="connsiteX4" fmla="*/ 15454 w 113465"/>
                  <a:gd name="connsiteY4" fmla="*/ 1390 h 102641"/>
                  <a:gd name="connsiteX5" fmla="*/ 22988 w 113465"/>
                  <a:gd name="connsiteY5" fmla="*/ 1743 h 102641"/>
                  <a:gd name="connsiteX6" fmla="*/ 23645 w 113465"/>
                  <a:gd name="connsiteY6" fmla="*/ 2629 h 102641"/>
                  <a:gd name="connsiteX7" fmla="*/ 113466 w 113465"/>
                  <a:gd name="connsiteY7" fmla="*/ 43872 h 10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465" h="102641">
                    <a:moveTo>
                      <a:pt x="113466" y="43872"/>
                    </a:moveTo>
                    <a:cubicBezTo>
                      <a:pt x="105474" y="64675"/>
                      <a:pt x="94949" y="84410"/>
                      <a:pt x="82129" y="102641"/>
                    </a:cubicBezTo>
                    <a:cubicBezTo>
                      <a:pt x="82129" y="102641"/>
                      <a:pt x="4690" y="67399"/>
                      <a:pt x="23" y="16916"/>
                    </a:cubicBezTo>
                    <a:cubicBezTo>
                      <a:pt x="-148" y="15049"/>
                      <a:pt x="642" y="13220"/>
                      <a:pt x="2119" y="12058"/>
                    </a:cubicBezTo>
                    <a:cubicBezTo>
                      <a:pt x="5071" y="9772"/>
                      <a:pt x="10405" y="5581"/>
                      <a:pt x="15454" y="1390"/>
                    </a:cubicBezTo>
                    <a:cubicBezTo>
                      <a:pt x="17635" y="-591"/>
                      <a:pt x="21007" y="-438"/>
                      <a:pt x="22988" y="1743"/>
                    </a:cubicBezTo>
                    <a:cubicBezTo>
                      <a:pt x="23236" y="2010"/>
                      <a:pt x="23455" y="2314"/>
                      <a:pt x="23645" y="2629"/>
                    </a:cubicBezTo>
                    <a:cubicBezTo>
                      <a:pt x="29836" y="13582"/>
                      <a:pt x="49839" y="34918"/>
                      <a:pt x="113466" y="438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35">
                <a:extLst>
                  <a:ext uri="{FF2B5EF4-FFF2-40B4-BE49-F238E27FC236}">
                    <a16:creationId xmlns:a16="http://schemas.microsoft.com/office/drawing/2014/main" id="{40506B97-83E2-465E-B893-5B486095E795}"/>
                  </a:ext>
                </a:extLst>
              </p:cNvPr>
              <p:cNvSpPr/>
              <p:nvPr/>
            </p:nvSpPr>
            <p:spPr>
              <a:xfrm>
                <a:off x="5983319" y="2084853"/>
                <a:ext cx="53070" cy="92847"/>
              </a:xfrm>
              <a:custGeom>
                <a:avLst/>
                <a:gdLst>
                  <a:gd name="connsiteX0" fmla="*/ 0 w 53070"/>
                  <a:gd name="connsiteY0" fmla="*/ 47604 h 92847"/>
                  <a:gd name="connsiteX1" fmla="*/ 39719 w 53070"/>
                  <a:gd name="connsiteY1" fmla="*/ 92848 h 92847"/>
                  <a:gd name="connsiteX2" fmla="*/ 46577 w 53070"/>
                  <a:gd name="connsiteY2" fmla="*/ 7123 h 92847"/>
                  <a:gd name="connsiteX3" fmla="*/ 42767 w 53070"/>
                  <a:gd name="connsiteY3" fmla="*/ 3694 h 92847"/>
                  <a:gd name="connsiteX4" fmla="*/ 26861 w 53070"/>
                  <a:gd name="connsiteY4" fmla="*/ 74 h 92847"/>
                  <a:gd name="connsiteX5" fmla="*/ 20517 w 53070"/>
                  <a:gd name="connsiteY5" fmla="*/ 4627 h 92847"/>
                  <a:gd name="connsiteX6" fmla="*/ 20479 w 53070"/>
                  <a:gd name="connsiteY6" fmla="*/ 6170 h 92847"/>
                  <a:gd name="connsiteX7" fmla="*/ 0 w 53070"/>
                  <a:gd name="connsiteY7" fmla="*/ 47604 h 92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070" h="92847">
                    <a:moveTo>
                      <a:pt x="0" y="47604"/>
                    </a:moveTo>
                    <a:cubicBezTo>
                      <a:pt x="16183" y="59825"/>
                      <a:pt x="29699" y="75217"/>
                      <a:pt x="39719" y="92848"/>
                    </a:cubicBezTo>
                    <a:cubicBezTo>
                      <a:pt x="54693" y="66730"/>
                      <a:pt x="57207" y="35288"/>
                      <a:pt x="46577" y="7123"/>
                    </a:cubicBezTo>
                    <a:cubicBezTo>
                      <a:pt x="45892" y="5456"/>
                      <a:pt x="44491" y="4198"/>
                      <a:pt x="42767" y="3694"/>
                    </a:cubicBezTo>
                    <a:cubicBezTo>
                      <a:pt x="39433" y="2836"/>
                      <a:pt x="33242" y="1312"/>
                      <a:pt x="26861" y="74"/>
                    </a:cubicBezTo>
                    <a:cubicBezTo>
                      <a:pt x="23851" y="-421"/>
                      <a:pt x="21012" y="1617"/>
                      <a:pt x="20517" y="4627"/>
                    </a:cubicBezTo>
                    <a:cubicBezTo>
                      <a:pt x="20431" y="5141"/>
                      <a:pt x="20422" y="5656"/>
                      <a:pt x="20479" y="6170"/>
                    </a:cubicBezTo>
                    <a:cubicBezTo>
                      <a:pt x="23765" y="23020"/>
                      <a:pt x="15383" y="39984"/>
                      <a:pt x="0" y="476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36">
                <a:extLst>
                  <a:ext uri="{FF2B5EF4-FFF2-40B4-BE49-F238E27FC236}">
                    <a16:creationId xmlns:a16="http://schemas.microsoft.com/office/drawing/2014/main" id="{1FCB0651-C682-4E61-8FFB-4D1209853688}"/>
                  </a:ext>
                </a:extLst>
              </p:cNvPr>
              <p:cNvSpPr/>
              <p:nvPr/>
            </p:nvSpPr>
            <p:spPr>
              <a:xfrm>
                <a:off x="5808725" y="2168166"/>
                <a:ext cx="192200" cy="333384"/>
              </a:xfrm>
              <a:custGeom>
                <a:avLst/>
                <a:gdLst>
                  <a:gd name="connsiteX0" fmla="*/ 185738 w 192200"/>
                  <a:gd name="connsiteY0" fmla="*/ 9 h 333384"/>
                  <a:gd name="connsiteX1" fmla="*/ 113157 w 192200"/>
                  <a:gd name="connsiteY1" fmla="*/ 232895 h 333384"/>
                  <a:gd name="connsiteX2" fmla="*/ 0 w 192200"/>
                  <a:gd name="connsiteY2" fmla="*/ 333384 h 333384"/>
                  <a:gd name="connsiteX3" fmla="*/ 78010 w 192200"/>
                  <a:gd name="connsiteY3" fmla="*/ 216417 h 333384"/>
                  <a:gd name="connsiteX4" fmla="*/ 174212 w 192200"/>
                  <a:gd name="connsiteY4" fmla="*/ 2105 h 33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200" h="333384">
                    <a:moveTo>
                      <a:pt x="185738" y="9"/>
                    </a:moveTo>
                    <a:cubicBezTo>
                      <a:pt x="188786" y="-1324"/>
                      <a:pt x="219647" y="144408"/>
                      <a:pt x="113157" y="232895"/>
                    </a:cubicBezTo>
                    <a:cubicBezTo>
                      <a:pt x="69723" y="268995"/>
                      <a:pt x="-95" y="333479"/>
                      <a:pt x="0" y="333384"/>
                    </a:cubicBezTo>
                    <a:cubicBezTo>
                      <a:pt x="6477" y="307762"/>
                      <a:pt x="26861" y="268233"/>
                      <a:pt x="78010" y="216417"/>
                    </a:cubicBezTo>
                    <a:cubicBezTo>
                      <a:pt x="170498" y="122786"/>
                      <a:pt x="170402" y="97355"/>
                      <a:pt x="174212" y="21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37">
                <a:extLst>
                  <a:ext uri="{FF2B5EF4-FFF2-40B4-BE49-F238E27FC236}">
                    <a16:creationId xmlns:a16="http://schemas.microsoft.com/office/drawing/2014/main" id="{D659912F-7643-454E-A951-A97D6B1F29A1}"/>
                  </a:ext>
                </a:extLst>
              </p:cNvPr>
              <p:cNvSpPr/>
              <p:nvPr/>
            </p:nvSpPr>
            <p:spPr>
              <a:xfrm>
                <a:off x="5882925" y="1977580"/>
                <a:ext cx="90582" cy="83343"/>
              </a:xfrm>
              <a:custGeom>
                <a:avLst/>
                <a:gdLst>
                  <a:gd name="connsiteX0" fmla="*/ 81058 w 90582"/>
                  <a:gd name="connsiteY0" fmla="*/ 13144 h 83343"/>
                  <a:gd name="connsiteX1" fmla="*/ 90583 w 90582"/>
                  <a:gd name="connsiteY1" fmla="*/ 83344 h 83343"/>
                  <a:gd name="connsiteX2" fmla="*/ 68389 w 90582"/>
                  <a:gd name="connsiteY2" fmla="*/ 78962 h 83343"/>
                  <a:gd name="connsiteX3" fmla="*/ 6477 w 90582"/>
                  <a:gd name="connsiteY3" fmla="*/ 21812 h 83343"/>
                  <a:gd name="connsiteX4" fmla="*/ 0 w 90582"/>
                  <a:gd name="connsiteY4" fmla="*/ 0 h 8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82" h="83343">
                    <a:moveTo>
                      <a:pt x="81058" y="13144"/>
                    </a:moveTo>
                    <a:cubicBezTo>
                      <a:pt x="77657" y="36976"/>
                      <a:pt x="80953" y="61284"/>
                      <a:pt x="90583" y="83344"/>
                    </a:cubicBezTo>
                    <a:cubicBezTo>
                      <a:pt x="83010" y="82991"/>
                      <a:pt x="75524" y="81515"/>
                      <a:pt x="68389" y="78962"/>
                    </a:cubicBezTo>
                    <a:cubicBezTo>
                      <a:pt x="39814" y="69437"/>
                      <a:pt x="24098" y="50387"/>
                      <a:pt x="6477" y="21812"/>
                    </a:cubicBezTo>
                    <a:cubicBezTo>
                      <a:pt x="4477" y="14288"/>
                      <a:pt x="2286" y="7048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138">
                <a:extLst>
                  <a:ext uri="{FF2B5EF4-FFF2-40B4-BE49-F238E27FC236}">
                    <a16:creationId xmlns:a16="http://schemas.microsoft.com/office/drawing/2014/main" id="{9EED0345-CE20-410C-A4D6-443B15BD5F9B}"/>
                  </a:ext>
                </a:extLst>
              </p:cNvPr>
              <p:cNvSpPr/>
              <p:nvPr/>
            </p:nvSpPr>
            <p:spPr>
              <a:xfrm>
                <a:off x="5931775" y="1810658"/>
                <a:ext cx="62254" cy="94380"/>
              </a:xfrm>
              <a:custGeom>
                <a:avLst/>
                <a:gdLst>
                  <a:gd name="connsiteX0" fmla="*/ 109 w 62254"/>
                  <a:gd name="connsiteY0" fmla="*/ 37192 h 94380"/>
                  <a:gd name="connsiteX1" fmla="*/ 59069 w 62254"/>
                  <a:gd name="connsiteY1" fmla="*/ 87008 h 94380"/>
                  <a:gd name="connsiteX2" fmla="*/ 109 w 62254"/>
                  <a:gd name="connsiteY2" fmla="*/ 37192 h 9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254" h="94380">
                    <a:moveTo>
                      <a:pt x="109" y="37192"/>
                    </a:moveTo>
                    <a:cubicBezTo>
                      <a:pt x="11444" y="-52438"/>
                      <a:pt x="77357" y="42431"/>
                      <a:pt x="59069" y="87008"/>
                    </a:cubicBezTo>
                    <a:cubicBezTo>
                      <a:pt x="47829" y="114249"/>
                      <a:pt x="-2653" y="58814"/>
                      <a:pt x="109" y="371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39">
                <a:extLst>
                  <a:ext uri="{FF2B5EF4-FFF2-40B4-BE49-F238E27FC236}">
                    <a16:creationId xmlns:a16="http://schemas.microsoft.com/office/drawing/2014/main" id="{10382610-E445-4A00-B2EE-FA7453A77FC6}"/>
                  </a:ext>
                </a:extLst>
              </p:cNvPr>
              <p:cNvSpPr/>
              <p:nvPr/>
            </p:nvSpPr>
            <p:spPr>
              <a:xfrm>
                <a:off x="5834378" y="1819384"/>
                <a:ext cx="187761" cy="225722"/>
              </a:xfrm>
              <a:custGeom>
                <a:avLst/>
                <a:gdLst>
                  <a:gd name="connsiteX0" fmla="*/ 6828 w 187761"/>
                  <a:gd name="connsiteY0" fmla="*/ 109809 h 225722"/>
                  <a:gd name="connsiteX1" fmla="*/ 77599 w 187761"/>
                  <a:gd name="connsiteY1" fmla="*/ 216774 h 225722"/>
                  <a:gd name="connsiteX2" fmla="*/ 187327 w 187761"/>
                  <a:gd name="connsiteY2" fmla="*/ 138765 h 225722"/>
                  <a:gd name="connsiteX3" fmla="*/ 84362 w 187761"/>
                  <a:gd name="connsiteY3" fmla="*/ 271 h 225722"/>
                  <a:gd name="connsiteX4" fmla="*/ 265 w 187761"/>
                  <a:gd name="connsiteY4" fmla="*/ 71474 h 225722"/>
                  <a:gd name="connsiteX5" fmla="*/ 6828 w 187761"/>
                  <a:gd name="connsiteY5" fmla="*/ 109809 h 22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761" h="225722">
                    <a:moveTo>
                      <a:pt x="6828" y="109809"/>
                    </a:moveTo>
                    <a:cubicBezTo>
                      <a:pt x="29402" y="164292"/>
                      <a:pt x="39880" y="197343"/>
                      <a:pt x="77599" y="216774"/>
                    </a:cubicBezTo>
                    <a:cubicBezTo>
                      <a:pt x="134273" y="246207"/>
                      <a:pt x="193423" y="198582"/>
                      <a:pt x="187327" y="138765"/>
                    </a:cubicBezTo>
                    <a:cubicBezTo>
                      <a:pt x="181898" y="84948"/>
                      <a:pt x="145893" y="4843"/>
                      <a:pt x="84362" y="271"/>
                    </a:cubicBezTo>
                    <a:cubicBezTo>
                      <a:pt x="41480" y="-3287"/>
                      <a:pt x="3828" y="28591"/>
                      <a:pt x="265" y="71474"/>
                    </a:cubicBezTo>
                    <a:cubicBezTo>
                      <a:pt x="-820" y="84602"/>
                      <a:pt x="1437" y="97790"/>
                      <a:pt x="6828" y="109809"/>
                    </a:cubicBez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40">
                <a:extLst>
                  <a:ext uri="{FF2B5EF4-FFF2-40B4-BE49-F238E27FC236}">
                    <a16:creationId xmlns:a16="http://schemas.microsoft.com/office/drawing/2014/main" id="{AEE132AC-4258-41D2-999E-C1B99A98BEC6}"/>
                  </a:ext>
                </a:extLst>
              </p:cNvPr>
              <p:cNvSpPr/>
              <p:nvPr/>
            </p:nvSpPr>
            <p:spPr>
              <a:xfrm>
                <a:off x="5738241" y="1767129"/>
                <a:ext cx="229377" cy="249466"/>
              </a:xfrm>
              <a:custGeom>
                <a:avLst/>
                <a:gdLst>
                  <a:gd name="connsiteX0" fmla="*/ 128397 w 229377"/>
                  <a:gd name="connsiteY0" fmla="*/ 214737 h 249466"/>
                  <a:gd name="connsiteX1" fmla="*/ 158687 w 229377"/>
                  <a:gd name="connsiteY1" fmla="*/ 186829 h 249466"/>
                  <a:gd name="connsiteX2" fmla="*/ 118015 w 229377"/>
                  <a:gd name="connsiteY2" fmla="*/ 155206 h 249466"/>
                  <a:gd name="connsiteX3" fmla="*/ 139637 w 229377"/>
                  <a:gd name="connsiteY3" fmla="*/ 100342 h 249466"/>
                  <a:gd name="connsiteX4" fmla="*/ 226981 w 229377"/>
                  <a:gd name="connsiteY4" fmla="*/ 37191 h 249466"/>
                  <a:gd name="connsiteX5" fmla="*/ 107061 w 229377"/>
                  <a:gd name="connsiteY5" fmla="*/ 10997 h 249466"/>
                  <a:gd name="connsiteX6" fmla="*/ 25527 w 229377"/>
                  <a:gd name="connsiteY6" fmla="*/ 35667 h 249466"/>
                  <a:gd name="connsiteX7" fmla="*/ 53435 w 229377"/>
                  <a:gd name="connsiteY7" fmla="*/ 46716 h 249466"/>
                  <a:gd name="connsiteX8" fmla="*/ 21336 w 229377"/>
                  <a:gd name="connsiteY8" fmla="*/ 127678 h 249466"/>
                  <a:gd name="connsiteX9" fmla="*/ 0 w 229377"/>
                  <a:gd name="connsiteY9" fmla="*/ 187400 h 249466"/>
                  <a:gd name="connsiteX10" fmla="*/ 37338 w 229377"/>
                  <a:gd name="connsiteY10" fmla="*/ 179113 h 249466"/>
                  <a:gd name="connsiteX11" fmla="*/ 108680 w 229377"/>
                  <a:gd name="connsiteY11" fmla="*/ 248551 h 249466"/>
                  <a:gd name="connsiteX12" fmla="*/ 128397 w 229377"/>
                  <a:gd name="connsiteY12" fmla="*/ 214737 h 24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9377" h="249466">
                    <a:moveTo>
                      <a:pt x="128397" y="214737"/>
                    </a:moveTo>
                    <a:cubicBezTo>
                      <a:pt x="143085" y="212163"/>
                      <a:pt x="154924" y="201257"/>
                      <a:pt x="158687" y="186829"/>
                    </a:cubicBezTo>
                    <a:cubicBezTo>
                      <a:pt x="142437" y="180303"/>
                      <a:pt x="128340" y="169347"/>
                      <a:pt x="118015" y="155206"/>
                    </a:cubicBezTo>
                    <a:cubicBezTo>
                      <a:pt x="118015" y="155206"/>
                      <a:pt x="142208" y="120439"/>
                      <a:pt x="139637" y="100342"/>
                    </a:cubicBezTo>
                    <a:cubicBezTo>
                      <a:pt x="170688" y="100342"/>
                      <a:pt x="243459" y="70338"/>
                      <a:pt x="226981" y="37191"/>
                    </a:cubicBezTo>
                    <a:cubicBezTo>
                      <a:pt x="210502" y="4044"/>
                      <a:pt x="145161" y="-12434"/>
                      <a:pt x="107061" y="10997"/>
                    </a:cubicBezTo>
                    <a:cubicBezTo>
                      <a:pt x="83048" y="27364"/>
                      <a:pt x="54588" y="35975"/>
                      <a:pt x="25527" y="35667"/>
                    </a:cubicBezTo>
                    <a:cubicBezTo>
                      <a:pt x="34185" y="40802"/>
                      <a:pt x="43605" y="44531"/>
                      <a:pt x="53435" y="46716"/>
                    </a:cubicBezTo>
                    <a:cubicBezTo>
                      <a:pt x="31737" y="67928"/>
                      <a:pt x="20069" y="97359"/>
                      <a:pt x="21336" y="127678"/>
                    </a:cubicBezTo>
                    <a:cubicBezTo>
                      <a:pt x="23146" y="170255"/>
                      <a:pt x="0" y="187400"/>
                      <a:pt x="0" y="187400"/>
                    </a:cubicBezTo>
                    <a:cubicBezTo>
                      <a:pt x="0" y="187400"/>
                      <a:pt x="28575" y="191686"/>
                      <a:pt x="37338" y="179113"/>
                    </a:cubicBezTo>
                    <a:cubicBezTo>
                      <a:pt x="33433" y="193020"/>
                      <a:pt x="56959" y="241788"/>
                      <a:pt x="108680" y="248551"/>
                    </a:cubicBezTo>
                    <a:cubicBezTo>
                      <a:pt x="166592" y="256075"/>
                      <a:pt x="128397" y="214737"/>
                      <a:pt x="128397" y="2147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41">
                <a:extLst>
                  <a:ext uri="{FF2B5EF4-FFF2-40B4-BE49-F238E27FC236}">
                    <a16:creationId xmlns:a16="http://schemas.microsoft.com/office/drawing/2014/main" id="{911E06ED-F12F-46C3-8898-39415B3AF5AC}"/>
                  </a:ext>
                </a:extLst>
              </p:cNvPr>
              <p:cNvSpPr/>
              <p:nvPr/>
            </p:nvSpPr>
            <p:spPr>
              <a:xfrm>
                <a:off x="5824339" y="1958044"/>
                <a:ext cx="74386" cy="59585"/>
              </a:xfrm>
              <a:custGeom>
                <a:avLst/>
                <a:gdLst>
                  <a:gd name="connsiteX0" fmla="*/ 18581 w 74386"/>
                  <a:gd name="connsiteY0" fmla="*/ 49920 h 59585"/>
                  <a:gd name="connsiteX1" fmla="*/ 67730 w 74386"/>
                  <a:gd name="connsiteY1" fmla="*/ 56207 h 59585"/>
                  <a:gd name="connsiteX2" fmla="*/ 61539 w 74386"/>
                  <a:gd name="connsiteY2" fmla="*/ 14964 h 59585"/>
                  <a:gd name="connsiteX3" fmla="*/ 9438 w 74386"/>
                  <a:gd name="connsiteY3" fmla="*/ 5439 h 59585"/>
                  <a:gd name="connsiteX4" fmla="*/ 18581 w 74386"/>
                  <a:gd name="connsiteY4" fmla="*/ 49920 h 5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86" h="59585">
                    <a:moveTo>
                      <a:pt x="18581" y="49920"/>
                    </a:moveTo>
                    <a:cubicBezTo>
                      <a:pt x="40013" y="59445"/>
                      <a:pt x="56681" y="62684"/>
                      <a:pt x="67730" y="56207"/>
                    </a:cubicBezTo>
                    <a:cubicBezTo>
                      <a:pt x="78780" y="49730"/>
                      <a:pt x="75636" y="27632"/>
                      <a:pt x="61539" y="14964"/>
                    </a:cubicBezTo>
                    <a:cubicBezTo>
                      <a:pt x="48871" y="3820"/>
                      <a:pt x="23916" y="-6753"/>
                      <a:pt x="9438" y="5439"/>
                    </a:cubicBezTo>
                    <a:cubicBezTo>
                      <a:pt x="-5041" y="17631"/>
                      <a:pt x="-3516" y="39824"/>
                      <a:pt x="18581" y="49920"/>
                    </a:cubicBez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42">
                <a:extLst>
                  <a:ext uri="{FF2B5EF4-FFF2-40B4-BE49-F238E27FC236}">
                    <a16:creationId xmlns:a16="http://schemas.microsoft.com/office/drawing/2014/main" id="{6081ED54-A28E-456B-9562-83671813654F}"/>
                  </a:ext>
                </a:extLst>
              </p:cNvPr>
              <p:cNvSpPr/>
              <p:nvPr/>
            </p:nvSpPr>
            <p:spPr>
              <a:xfrm>
                <a:off x="5975604" y="2627280"/>
                <a:ext cx="346686" cy="1293304"/>
              </a:xfrm>
              <a:custGeom>
                <a:avLst/>
                <a:gdLst>
                  <a:gd name="connsiteX0" fmla="*/ 199834 w 346686"/>
                  <a:gd name="connsiteY0" fmla="*/ 0 h 1293304"/>
                  <a:gd name="connsiteX1" fmla="*/ 344234 w 346686"/>
                  <a:gd name="connsiteY1" fmla="*/ 611219 h 1293304"/>
                  <a:gd name="connsiteX2" fmla="*/ 328232 w 346686"/>
                  <a:gd name="connsiteY2" fmla="*/ 1282541 h 1293304"/>
                  <a:gd name="connsiteX3" fmla="*/ 222218 w 346686"/>
                  <a:gd name="connsiteY3" fmla="*/ 1293304 h 1293304"/>
                  <a:gd name="connsiteX4" fmla="*/ 175546 w 346686"/>
                  <a:gd name="connsiteY4" fmla="*/ 649224 h 1293304"/>
                  <a:gd name="connsiteX5" fmla="*/ 0 w 346686"/>
                  <a:gd name="connsiteY5" fmla="*/ 20574 h 129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6686" h="1293304">
                    <a:moveTo>
                      <a:pt x="199834" y="0"/>
                    </a:moveTo>
                    <a:cubicBezTo>
                      <a:pt x="199834" y="0"/>
                      <a:pt x="334709" y="443484"/>
                      <a:pt x="344234" y="611219"/>
                    </a:cubicBezTo>
                    <a:cubicBezTo>
                      <a:pt x="354711" y="794766"/>
                      <a:pt x="328232" y="1282541"/>
                      <a:pt x="328232" y="1282541"/>
                    </a:cubicBezTo>
                    <a:lnTo>
                      <a:pt x="222218" y="1293304"/>
                    </a:lnTo>
                    <a:cubicBezTo>
                      <a:pt x="222218" y="1293304"/>
                      <a:pt x="202406" y="828866"/>
                      <a:pt x="175546" y="649224"/>
                    </a:cubicBezTo>
                    <a:cubicBezTo>
                      <a:pt x="146399" y="454247"/>
                      <a:pt x="0" y="20574"/>
                      <a:pt x="0" y="205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43">
                <a:extLst>
                  <a:ext uri="{FF2B5EF4-FFF2-40B4-BE49-F238E27FC236}">
                    <a16:creationId xmlns:a16="http://schemas.microsoft.com/office/drawing/2014/main" id="{D40AD1D4-6929-44E6-B2CE-BD4FB0D79F0D}"/>
                  </a:ext>
                </a:extLst>
              </p:cNvPr>
              <p:cNvSpPr/>
              <p:nvPr/>
            </p:nvSpPr>
            <p:spPr>
              <a:xfrm>
                <a:off x="6065900" y="2836354"/>
                <a:ext cx="64648" cy="332898"/>
              </a:xfrm>
              <a:custGeom>
                <a:avLst/>
                <a:gdLst>
                  <a:gd name="connsiteX0" fmla="*/ 16669 w 64648"/>
                  <a:gd name="connsiteY0" fmla="*/ 0 h 332898"/>
                  <a:gd name="connsiteX1" fmla="*/ 0 w 64648"/>
                  <a:gd name="connsiteY1" fmla="*/ 97346 h 332898"/>
                  <a:gd name="connsiteX2" fmla="*/ 63722 w 64648"/>
                  <a:gd name="connsiteY2" fmla="*/ 332899 h 332898"/>
                  <a:gd name="connsiteX3" fmla="*/ 16669 w 64648"/>
                  <a:gd name="connsiteY3" fmla="*/ 0 h 33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48" h="332898">
                    <a:moveTo>
                      <a:pt x="16669" y="0"/>
                    </a:moveTo>
                    <a:lnTo>
                      <a:pt x="0" y="97346"/>
                    </a:lnTo>
                    <a:cubicBezTo>
                      <a:pt x="23336" y="176117"/>
                      <a:pt x="46673" y="260033"/>
                      <a:pt x="63722" y="332899"/>
                    </a:cubicBezTo>
                    <a:cubicBezTo>
                      <a:pt x="68818" y="219970"/>
                      <a:pt x="52864" y="107090"/>
                      <a:pt x="1666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44">
                <a:extLst>
                  <a:ext uri="{FF2B5EF4-FFF2-40B4-BE49-F238E27FC236}">
                    <a16:creationId xmlns:a16="http://schemas.microsoft.com/office/drawing/2014/main" id="{2C08BB0D-C942-49EB-895A-2E973FE22426}"/>
                  </a:ext>
                </a:extLst>
              </p:cNvPr>
              <p:cNvSpPr/>
              <p:nvPr/>
            </p:nvSpPr>
            <p:spPr>
              <a:xfrm>
                <a:off x="6189059" y="3877056"/>
                <a:ext cx="125444" cy="56197"/>
              </a:xfrm>
              <a:custGeom>
                <a:avLst/>
                <a:gdLst>
                  <a:gd name="connsiteX0" fmla="*/ 0 w 125444"/>
                  <a:gd name="connsiteY0" fmla="*/ 17050 h 56197"/>
                  <a:gd name="connsiteX1" fmla="*/ 3429 w 125444"/>
                  <a:gd name="connsiteY1" fmla="*/ 56197 h 56197"/>
                  <a:gd name="connsiteX2" fmla="*/ 122015 w 125444"/>
                  <a:gd name="connsiteY2" fmla="*/ 44291 h 56197"/>
                  <a:gd name="connsiteX3" fmla="*/ 125444 w 125444"/>
                  <a:gd name="connsiteY3" fmla="*/ 0 h 5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44" h="56197">
                    <a:moveTo>
                      <a:pt x="0" y="17050"/>
                    </a:moveTo>
                    <a:cubicBezTo>
                      <a:pt x="0" y="17050"/>
                      <a:pt x="3429" y="56197"/>
                      <a:pt x="3429" y="56197"/>
                    </a:cubicBezTo>
                    <a:lnTo>
                      <a:pt x="122015" y="44291"/>
                    </a:lnTo>
                    <a:lnTo>
                      <a:pt x="125444" y="0"/>
                    </a:ln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45">
                <a:extLst>
                  <a:ext uri="{FF2B5EF4-FFF2-40B4-BE49-F238E27FC236}">
                    <a16:creationId xmlns:a16="http://schemas.microsoft.com/office/drawing/2014/main" id="{5D0DFECD-0DBF-4F45-945C-9CE344FDDAD9}"/>
                  </a:ext>
                </a:extLst>
              </p:cNvPr>
              <p:cNvSpPr/>
              <p:nvPr/>
            </p:nvSpPr>
            <p:spPr>
              <a:xfrm>
                <a:off x="5859875" y="2638425"/>
                <a:ext cx="236136" cy="1326260"/>
              </a:xfrm>
              <a:custGeom>
                <a:avLst/>
                <a:gdLst>
                  <a:gd name="connsiteX0" fmla="*/ 204311 w 236136"/>
                  <a:gd name="connsiteY0" fmla="*/ 0 h 1326260"/>
                  <a:gd name="connsiteX1" fmla="*/ 232886 w 236136"/>
                  <a:gd name="connsiteY1" fmla="*/ 567690 h 1326260"/>
                  <a:gd name="connsiteX2" fmla="*/ 107347 w 236136"/>
                  <a:gd name="connsiteY2" fmla="*/ 1315498 h 1326260"/>
                  <a:gd name="connsiteX3" fmla="*/ 0 w 236136"/>
                  <a:gd name="connsiteY3" fmla="*/ 1326261 h 1326260"/>
                  <a:gd name="connsiteX4" fmla="*/ 59055 w 236136"/>
                  <a:gd name="connsiteY4" fmla="*/ 602361 h 1326260"/>
                  <a:gd name="connsiteX5" fmla="*/ 1905 w 236136"/>
                  <a:gd name="connsiteY5" fmla="*/ 20764 h 132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136" h="1326260">
                    <a:moveTo>
                      <a:pt x="204311" y="0"/>
                    </a:moveTo>
                    <a:cubicBezTo>
                      <a:pt x="204311" y="0"/>
                      <a:pt x="248221" y="396526"/>
                      <a:pt x="232886" y="567690"/>
                    </a:cubicBezTo>
                    <a:cubicBezTo>
                      <a:pt x="215836" y="755047"/>
                      <a:pt x="107347" y="1315498"/>
                      <a:pt x="107347" y="1315498"/>
                    </a:cubicBezTo>
                    <a:lnTo>
                      <a:pt x="0" y="1326261"/>
                    </a:lnTo>
                    <a:cubicBezTo>
                      <a:pt x="0" y="1326261"/>
                      <a:pt x="59055" y="785813"/>
                      <a:pt x="59055" y="602361"/>
                    </a:cubicBezTo>
                    <a:cubicBezTo>
                      <a:pt x="59055" y="402812"/>
                      <a:pt x="1905" y="20764"/>
                      <a:pt x="1905" y="207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146">
                <a:extLst>
                  <a:ext uri="{FF2B5EF4-FFF2-40B4-BE49-F238E27FC236}">
                    <a16:creationId xmlns:a16="http://schemas.microsoft.com/office/drawing/2014/main" id="{8ACFD1EB-F434-41E3-9881-6600070D0E3A}"/>
                  </a:ext>
                </a:extLst>
              </p:cNvPr>
              <p:cNvSpPr/>
              <p:nvPr/>
            </p:nvSpPr>
            <p:spPr>
              <a:xfrm>
                <a:off x="5854636" y="3913632"/>
                <a:ext cx="130016" cy="53625"/>
              </a:xfrm>
              <a:custGeom>
                <a:avLst/>
                <a:gdLst>
                  <a:gd name="connsiteX0" fmla="*/ 1524 w 130016"/>
                  <a:gd name="connsiteY0" fmla="*/ 16764 h 53625"/>
                  <a:gd name="connsiteX1" fmla="*/ 0 w 130016"/>
                  <a:gd name="connsiteY1" fmla="*/ 53626 h 53625"/>
                  <a:gd name="connsiteX2" fmla="*/ 118015 w 130016"/>
                  <a:gd name="connsiteY2" fmla="*/ 41720 h 53625"/>
                  <a:gd name="connsiteX3" fmla="*/ 130016 w 130016"/>
                  <a:gd name="connsiteY3" fmla="*/ 0 h 5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016" h="53625">
                    <a:moveTo>
                      <a:pt x="1524" y="16764"/>
                    </a:moveTo>
                    <a:cubicBezTo>
                      <a:pt x="1524" y="16764"/>
                      <a:pt x="0" y="53626"/>
                      <a:pt x="0" y="53626"/>
                    </a:cubicBezTo>
                    <a:lnTo>
                      <a:pt x="118015" y="41720"/>
                    </a:lnTo>
                    <a:lnTo>
                      <a:pt x="130016" y="0"/>
                    </a:ln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47">
                <a:extLst>
                  <a:ext uri="{FF2B5EF4-FFF2-40B4-BE49-F238E27FC236}">
                    <a16:creationId xmlns:a16="http://schemas.microsoft.com/office/drawing/2014/main" id="{7E20D88E-E949-4704-920F-223943CCB887}"/>
                  </a:ext>
                </a:extLst>
              </p:cNvPr>
              <p:cNvSpPr/>
              <p:nvPr/>
            </p:nvSpPr>
            <p:spPr>
              <a:xfrm>
                <a:off x="5929336" y="1907884"/>
                <a:ext cx="12029" cy="16348"/>
              </a:xfrm>
              <a:custGeom>
                <a:avLst/>
                <a:gdLst>
                  <a:gd name="connsiteX0" fmla="*/ 738 w 12029"/>
                  <a:gd name="connsiteY0" fmla="*/ 9689 h 16348"/>
                  <a:gd name="connsiteX1" fmla="*/ 8834 w 12029"/>
                  <a:gd name="connsiteY1" fmla="*/ 16166 h 16348"/>
                  <a:gd name="connsiteX2" fmla="*/ 11311 w 12029"/>
                  <a:gd name="connsiteY2" fmla="*/ 6641 h 16348"/>
                  <a:gd name="connsiteX3" fmla="*/ 3214 w 12029"/>
                  <a:gd name="connsiteY3" fmla="*/ 164 h 16348"/>
                  <a:gd name="connsiteX4" fmla="*/ 738 w 12029"/>
                  <a:gd name="connsiteY4" fmla="*/ 9689 h 1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29" h="16348">
                    <a:moveTo>
                      <a:pt x="738" y="9689"/>
                    </a:moveTo>
                    <a:cubicBezTo>
                      <a:pt x="2262" y="14261"/>
                      <a:pt x="5977" y="17118"/>
                      <a:pt x="8834" y="16166"/>
                    </a:cubicBezTo>
                    <a:cubicBezTo>
                      <a:pt x="11692" y="15213"/>
                      <a:pt x="12930" y="10737"/>
                      <a:pt x="11311" y="6641"/>
                    </a:cubicBezTo>
                    <a:cubicBezTo>
                      <a:pt x="9691" y="2545"/>
                      <a:pt x="6167" y="-789"/>
                      <a:pt x="3214" y="164"/>
                    </a:cubicBezTo>
                    <a:cubicBezTo>
                      <a:pt x="262" y="1116"/>
                      <a:pt x="-881" y="5117"/>
                      <a:pt x="738" y="96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48">
                <a:extLst>
                  <a:ext uri="{FF2B5EF4-FFF2-40B4-BE49-F238E27FC236}">
                    <a16:creationId xmlns:a16="http://schemas.microsoft.com/office/drawing/2014/main" id="{95A22710-F7EB-4CEF-9764-1937B0D5695F}"/>
                  </a:ext>
                </a:extLst>
              </p:cNvPr>
              <p:cNvSpPr/>
              <p:nvPr/>
            </p:nvSpPr>
            <p:spPr>
              <a:xfrm>
                <a:off x="5980051" y="1891405"/>
                <a:ext cx="11987" cy="16348"/>
              </a:xfrm>
              <a:custGeom>
                <a:avLst/>
                <a:gdLst>
                  <a:gd name="connsiteX0" fmla="*/ 696 w 11987"/>
                  <a:gd name="connsiteY0" fmla="*/ 9689 h 16348"/>
                  <a:gd name="connsiteX1" fmla="*/ 8792 w 11987"/>
                  <a:gd name="connsiteY1" fmla="*/ 16166 h 16348"/>
                  <a:gd name="connsiteX2" fmla="*/ 11268 w 11987"/>
                  <a:gd name="connsiteY2" fmla="*/ 6641 h 16348"/>
                  <a:gd name="connsiteX3" fmla="*/ 3172 w 11987"/>
                  <a:gd name="connsiteY3" fmla="*/ 164 h 16348"/>
                  <a:gd name="connsiteX4" fmla="*/ 696 w 11987"/>
                  <a:gd name="connsiteY4" fmla="*/ 9689 h 1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87" h="16348">
                    <a:moveTo>
                      <a:pt x="696" y="9689"/>
                    </a:moveTo>
                    <a:cubicBezTo>
                      <a:pt x="2220" y="14261"/>
                      <a:pt x="5934" y="17119"/>
                      <a:pt x="8792" y="16166"/>
                    </a:cubicBezTo>
                    <a:cubicBezTo>
                      <a:pt x="11650" y="15213"/>
                      <a:pt x="12888" y="10737"/>
                      <a:pt x="11268" y="6641"/>
                    </a:cubicBezTo>
                    <a:cubicBezTo>
                      <a:pt x="9649" y="2545"/>
                      <a:pt x="6125" y="-789"/>
                      <a:pt x="3172" y="164"/>
                    </a:cubicBezTo>
                    <a:cubicBezTo>
                      <a:pt x="220" y="1117"/>
                      <a:pt x="-828" y="5212"/>
                      <a:pt x="696" y="96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49">
                <a:extLst>
                  <a:ext uri="{FF2B5EF4-FFF2-40B4-BE49-F238E27FC236}">
                    <a16:creationId xmlns:a16="http://schemas.microsoft.com/office/drawing/2014/main" id="{DA5AC5D4-0542-4FD3-8915-8A8F0CC65C04}"/>
                  </a:ext>
                </a:extLst>
              </p:cNvPr>
              <p:cNvSpPr/>
              <p:nvPr/>
            </p:nvSpPr>
            <p:spPr>
              <a:xfrm>
                <a:off x="5965412" y="1908619"/>
                <a:ext cx="34766" cy="42767"/>
              </a:xfrm>
              <a:custGeom>
                <a:avLst/>
                <a:gdLst>
                  <a:gd name="connsiteX0" fmla="*/ 0 w 34766"/>
                  <a:gd name="connsiteY0" fmla="*/ 0 h 42767"/>
                  <a:gd name="connsiteX1" fmla="*/ 34766 w 34766"/>
                  <a:gd name="connsiteY1" fmla="*/ 31718 h 42767"/>
                  <a:gd name="connsiteX2" fmla="*/ 14764 w 34766"/>
                  <a:gd name="connsiteY2" fmla="*/ 42767 h 4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766" h="42767">
                    <a:moveTo>
                      <a:pt x="0" y="0"/>
                    </a:moveTo>
                    <a:cubicBezTo>
                      <a:pt x="10135" y="12068"/>
                      <a:pt x="21822" y="22734"/>
                      <a:pt x="34766" y="31718"/>
                    </a:cubicBezTo>
                    <a:cubicBezTo>
                      <a:pt x="30109" y="38237"/>
                      <a:pt x="22755" y="42299"/>
                      <a:pt x="14764" y="42767"/>
                    </a:cubicBezTo>
                    <a:close/>
                  </a:path>
                </a:pathLst>
              </a:custGeom>
              <a:solidFill>
                <a:srgbClr val="BA4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50">
                <a:extLst>
                  <a:ext uri="{FF2B5EF4-FFF2-40B4-BE49-F238E27FC236}">
                    <a16:creationId xmlns:a16="http://schemas.microsoft.com/office/drawing/2014/main" id="{00D29D9D-D95C-4D2C-8277-92823BE02548}"/>
                  </a:ext>
                </a:extLst>
              </p:cNvPr>
              <p:cNvSpPr/>
              <p:nvPr/>
            </p:nvSpPr>
            <p:spPr>
              <a:xfrm>
                <a:off x="5931607" y="1963360"/>
                <a:ext cx="38182" cy="9315"/>
              </a:xfrm>
              <a:custGeom>
                <a:avLst/>
                <a:gdLst>
                  <a:gd name="connsiteX0" fmla="*/ 37329 w 38182"/>
                  <a:gd name="connsiteY0" fmla="*/ 6600 h 9315"/>
                  <a:gd name="connsiteX1" fmla="*/ 38091 w 38182"/>
                  <a:gd name="connsiteY1" fmla="*/ 4790 h 9315"/>
                  <a:gd name="connsiteX2" fmla="*/ 36281 w 38182"/>
                  <a:gd name="connsiteY2" fmla="*/ 3933 h 9315"/>
                  <a:gd name="connsiteX3" fmla="*/ 2372 w 38182"/>
                  <a:gd name="connsiteY3" fmla="*/ 409 h 9315"/>
                  <a:gd name="connsiteX4" fmla="*/ 371 w 38182"/>
                  <a:gd name="connsiteY4" fmla="*/ 409 h 9315"/>
                  <a:gd name="connsiteX5" fmla="*/ 371 w 38182"/>
                  <a:gd name="connsiteY5" fmla="*/ 2409 h 9315"/>
                  <a:gd name="connsiteX6" fmla="*/ 37329 w 38182"/>
                  <a:gd name="connsiteY6" fmla="*/ 6600 h 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82" h="9315">
                    <a:moveTo>
                      <a:pt x="37329" y="6600"/>
                    </a:moveTo>
                    <a:cubicBezTo>
                      <a:pt x="38024" y="6294"/>
                      <a:pt x="38357" y="5500"/>
                      <a:pt x="38091" y="4790"/>
                    </a:cubicBezTo>
                    <a:cubicBezTo>
                      <a:pt x="37786" y="4093"/>
                      <a:pt x="37014" y="3726"/>
                      <a:pt x="36281" y="3933"/>
                    </a:cubicBezTo>
                    <a:cubicBezTo>
                      <a:pt x="25051" y="8163"/>
                      <a:pt x="12487" y="6857"/>
                      <a:pt x="2372" y="409"/>
                    </a:cubicBezTo>
                    <a:cubicBezTo>
                      <a:pt x="1819" y="-136"/>
                      <a:pt x="924" y="-136"/>
                      <a:pt x="371" y="409"/>
                    </a:cubicBezTo>
                    <a:cubicBezTo>
                      <a:pt x="-124" y="982"/>
                      <a:pt x="-124" y="1835"/>
                      <a:pt x="371" y="2409"/>
                    </a:cubicBezTo>
                    <a:cubicBezTo>
                      <a:pt x="11249" y="9796"/>
                      <a:pt x="25070" y="11362"/>
                      <a:pt x="37329" y="66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51">
                <a:extLst>
                  <a:ext uri="{FF2B5EF4-FFF2-40B4-BE49-F238E27FC236}">
                    <a16:creationId xmlns:a16="http://schemas.microsoft.com/office/drawing/2014/main" id="{500303B7-4483-4992-A0B3-593D83D0F47A}"/>
                  </a:ext>
                </a:extLst>
              </p:cNvPr>
              <p:cNvSpPr/>
              <p:nvPr/>
            </p:nvSpPr>
            <p:spPr>
              <a:xfrm>
                <a:off x="5905349" y="1884438"/>
                <a:ext cx="21239" cy="21758"/>
              </a:xfrm>
              <a:custGeom>
                <a:avLst/>
                <a:gdLst>
                  <a:gd name="connsiteX0" fmla="*/ 3770 w 21239"/>
                  <a:gd name="connsiteY0" fmla="*/ 21609 h 21758"/>
                  <a:gd name="connsiteX1" fmla="*/ 5484 w 21239"/>
                  <a:gd name="connsiteY1" fmla="*/ 19894 h 21758"/>
                  <a:gd name="connsiteX2" fmla="*/ 19200 w 21239"/>
                  <a:gd name="connsiteY2" fmla="*/ 5512 h 21758"/>
                  <a:gd name="connsiteX3" fmla="*/ 21162 w 21239"/>
                  <a:gd name="connsiteY3" fmla="*/ 2292 h 21758"/>
                  <a:gd name="connsiteX4" fmla="*/ 21105 w 21239"/>
                  <a:gd name="connsiteY4" fmla="*/ 2083 h 21758"/>
                  <a:gd name="connsiteX5" fmla="*/ 17676 w 21239"/>
                  <a:gd name="connsiteY5" fmla="*/ 82 h 21758"/>
                  <a:gd name="connsiteX6" fmla="*/ 150 w 21239"/>
                  <a:gd name="connsiteY6" fmla="*/ 17989 h 21758"/>
                  <a:gd name="connsiteX7" fmla="*/ 1950 w 21239"/>
                  <a:gd name="connsiteY7" fmla="*/ 21609 h 21758"/>
                  <a:gd name="connsiteX8" fmla="*/ 3770 w 21239"/>
                  <a:gd name="connsiteY8" fmla="*/ 21609 h 2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39" h="21758">
                    <a:moveTo>
                      <a:pt x="3770" y="21609"/>
                    </a:moveTo>
                    <a:cubicBezTo>
                      <a:pt x="4579" y="21332"/>
                      <a:pt x="5208" y="20699"/>
                      <a:pt x="5484" y="19894"/>
                    </a:cubicBezTo>
                    <a:cubicBezTo>
                      <a:pt x="7408" y="13134"/>
                      <a:pt x="12542" y="7754"/>
                      <a:pt x="19200" y="5512"/>
                    </a:cubicBezTo>
                    <a:cubicBezTo>
                      <a:pt x="20629" y="5165"/>
                      <a:pt x="21515" y="3724"/>
                      <a:pt x="21162" y="2292"/>
                    </a:cubicBezTo>
                    <a:cubicBezTo>
                      <a:pt x="21143" y="2222"/>
                      <a:pt x="21124" y="2151"/>
                      <a:pt x="21105" y="2083"/>
                    </a:cubicBezTo>
                    <a:cubicBezTo>
                      <a:pt x="20686" y="602"/>
                      <a:pt x="19172" y="-283"/>
                      <a:pt x="17676" y="82"/>
                    </a:cubicBezTo>
                    <a:cubicBezTo>
                      <a:pt x="9228" y="2780"/>
                      <a:pt x="2665" y="9485"/>
                      <a:pt x="150" y="17989"/>
                    </a:cubicBezTo>
                    <a:cubicBezTo>
                      <a:pt x="-355" y="19485"/>
                      <a:pt x="455" y="21106"/>
                      <a:pt x="1950" y="21609"/>
                    </a:cubicBezTo>
                    <a:cubicBezTo>
                      <a:pt x="2541" y="21808"/>
                      <a:pt x="3179" y="21808"/>
                      <a:pt x="3770" y="216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52">
                <a:extLst>
                  <a:ext uri="{FF2B5EF4-FFF2-40B4-BE49-F238E27FC236}">
                    <a16:creationId xmlns:a16="http://schemas.microsoft.com/office/drawing/2014/main" id="{C9E13154-BE5B-45B6-9C47-4276BD723784}"/>
                  </a:ext>
                </a:extLst>
              </p:cNvPr>
              <p:cNvSpPr/>
              <p:nvPr/>
            </p:nvSpPr>
            <p:spPr>
              <a:xfrm>
                <a:off x="5971682" y="1863128"/>
                <a:ext cx="27362" cy="12626"/>
              </a:xfrm>
              <a:custGeom>
                <a:avLst/>
                <a:gdLst>
                  <a:gd name="connsiteX0" fmla="*/ 25544 w 27362"/>
                  <a:gd name="connsiteY0" fmla="*/ 12440 h 12626"/>
                  <a:gd name="connsiteX1" fmla="*/ 26591 w 27362"/>
                  <a:gd name="connsiteY1" fmla="*/ 11678 h 12626"/>
                  <a:gd name="connsiteX2" fmla="*/ 26591 w 27362"/>
                  <a:gd name="connsiteY2" fmla="*/ 7772 h 12626"/>
                  <a:gd name="connsiteX3" fmla="*/ 2017 w 27362"/>
                  <a:gd name="connsiteY3" fmla="*/ 438 h 12626"/>
                  <a:gd name="connsiteX4" fmla="*/ 102 w 27362"/>
                  <a:gd name="connsiteY4" fmla="*/ 3845 h 12626"/>
                  <a:gd name="connsiteX5" fmla="*/ 112 w 27362"/>
                  <a:gd name="connsiteY5" fmla="*/ 3867 h 12626"/>
                  <a:gd name="connsiteX6" fmla="*/ 3455 w 27362"/>
                  <a:gd name="connsiteY6" fmla="*/ 5890 h 12626"/>
                  <a:gd name="connsiteX7" fmla="*/ 3541 w 27362"/>
                  <a:gd name="connsiteY7" fmla="*/ 5867 h 12626"/>
                  <a:gd name="connsiteX8" fmla="*/ 3541 w 27362"/>
                  <a:gd name="connsiteY8" fmla="*/ 5867 h 12626"/>
                  <a:gd name="connsiteX9" fmla="*/ 22591 w 27362"/>
                  <a:gd name="connsiteY9" fmla="*/ 11868 h 12626"/>
                  <a:gd name="connsiteX10" fmla="*/ 25544 w 27362"/>
                  <a:gd name="connsiteY10" fmla="*/ 12440 h 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62" h="12626">
                    <a:moveTo>
                      <a:pt x="25544" y="12440"/>
                    </a:moveTo>
                    <a:cubicBezTo>
                      <a:pt x="25953" y="12276"/>
                      <a:pt x="26306" y="12014"/>
                      <a:pt x="26591" y="11678"/>
                    </a:cubicBezTo>
                    <a:cubicBezTo>
                      <a:pt x="27620" y="10579"/>
                      <a:pt x="27620" y="8871"/>
                      <a:pt x="26591" y="7772"/>
                    </a:cubicBezTo>
                    <a:cubicBezTo>
                      <a:pt x="20019" y="1583"/>
                      <a:pt x="10904" y="-1136"/>
                      <a:pt x="2017" y="438"/>
                    </a:cubicBezTo>
                    <a:cubicBezTo>
                      <a:pt x="550" y="852"/>
                      <a:pt x="-307" y="2377"/>
                      <a:pt x="102" y="3845"/>
                    </a:cubicBezTo>
                    <a:cubicBezTo>
                      <a:pt x="112" y="3853"/>
                      <a:pt x="112" y="3860"/>
                      <a:pt x="112" y="3867"/>
                    </a:cubicBezTo>
                    <a:cubicBezTo>
                      <a:pt x="474" y="5348"/>
                      <a:pt x="1969" y="6254"/>
                      <a:pt x="3455" y="5890"/>
                    </a:cubicBezTo>
                    <a:cubicBezTo>
                      <a:pt x="3484" y="5884"/>
                      <a:pt x="3512" y="5876"/>
                      <a:pt x="3541" y="5867"/>
                    </a:cubicBezTo>
                    <a:lnTo>
                      <a:pt x="3541" y="5867"/>
                    </a:lnTo>
                    <a:cubicBezTo>
                      <a:pt x="10475" y="4797"/>
                      <a:pt x="17523" y="7015"/>
                      <a:pt x="22591" y="11868"/>
                    </a:cubicBezTo>
                    <a:cubicBezTo>
                      <a:pt x="23391" y="12604"/>
                      <a:pt x="24534" y="12825"/>
                      <a:pt x="25544" y="1244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53">
                <a:extLst>
                  <a:ext uri="{FF2B5EF4-FFF2-40B4-BE49-F238E27FC236}">
                    <a16:creationId xmlns:a16="http://schemas.microsoft.com/office/drawing/2014/main" id="{57FA2777-2B3D-40B1-BA0A-D7F9DFF5DBA1}"/>
                  </a:ext>
                </a:extLst>
              </p:cNvPr>
              <p:cNvSpPr/>
              <p:nvPr/>
            </p:nvSpPr>
            <p:spPr>
              <a:xfrm>
                <a:off x="5678503" y="2224373"/>
                <a:ext cx="190896" cy="424624"/>
              </a:xfrm>
              <a:custGeom>
                <a:avLst/>
                <a:gdLst>
                  <a:gd name="connsiteX0" fmla="*/ 61452 w 190896"/>
                  <a:gd name="connsiteY0" fmla="*/ 0 h 424624"/>
                  <a:gd name="connsiteX1" fmla="*/ 141271 w 190896"/>
                  <a:gd name="connsiteY1" fmla="*/ 32290 h 424624"/>
                  <a:gd name="connsiteX2" fmla="*/ 89741 w 190896"/>
                  <a:gd name="connsiteY2" fmla="*/ 254222 h 424624"/>
                  <a:gd name="connsiteX3" fmla="*/ 190897 w 190896"/>
                  <a:gd name="connsiteY3" fmla="*/ 385858 h 424624"/>
                  <a:gd name="connsiteX4" fmla="*/ 171847 w 190896"/>
                  <a:gd name="connsiteY4" fmla="*/ 424625 h 424624"/>
                  <a:gd name="connsiteX5" fmla="*/ 1254 w 190896"/>
                  <a:gd name="connsiteY5" fmla="*/ 261747 h 424624"/>
                  <a:gd name="connsiteX6" fmla="*/ 61452 w 190896"/>
                  <a:gd name="connsiteY6" fmla="*/ 0 h 42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896" h="424624">
                    <a:moveTo>
                      <a:pt x="61452" y="0"/>
                    </a:moveTo>
                    <a:lnTo>
                      <a:pt x="141271" y="32290"/>
                    </a:lnTo>
                    <a:cubicBezTo>
                      <a:pt x="141271" y="32290"/>
                      <a:pt x="75549" y="227743"/>
                      <a:pt x="89741" y="254222"/>
                    </a:cubicBezTo>
                    <a:cubicBezTo>
                      <a:pt x="108791" y="290227"/>
                      <a:pt x="160321" y="347663"/>
                      <a:pt x="190897" y="385858"/>
                    </a:cubicBezTo>
                    <a:cubicBezTo>
                      <a:pt x="188096" y="400241"/>
                      <a:pt x="181524" y="413623"/>
                      <a:pt x="171847" y="424625"/>
                    </a:cubicBezTo>
                    <a:cubicBezTo>
                      <a:pt x="107648" y="394145"/>
                      <a:pt x="6493" y="298418"/>
                      <a:pt x="1254" y="261747"/>
                    </a:cubicBezTo>
                    <a:cubicBezTo>
                      <a:pt x="-10271" y="178117"/>
                      <a:pt x="61452" y="0"/>
                      <a:pt x="61452" y="0"/>
                    </a:cubicBez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54">
                <a:extLst>
                  <a:ext uri="{FF2B5EF4-FFF2-40B4-BE49-F238E27FC236}">
                    <a16:creationId xmlns:a16="http://schemas.microsoft.com/office/drawing/2014/main" id="{16B290F6-67EF-404D-ADE8-36790CCF8549}"/>
                  </a:ext>
                </a:extLst>
              </p:cNvPr>
              <p:cNvSpPr/>
              <p:nvPr/>
            </p:nvSpPr>
            <p:spPr>
              <a:xfrm>
                <a:off x="5702903" y="2123445"/>
                <a:ext cx="165633" cy="222276"/>
              </a:xfrm>
              <a:custGeom>
                <a:avLst/>
                <a:gdLst>
                  <a:gd name="connsiteX0" fmla="*/ 74390 w 165633"/>
                  <a:gd name="connsiteY0" fmla="*/ 4249 h 222276"/>
                  <a:gd name="connsiteX1" fmla="*/ 0 w 165633"/>
                  <a:gd name="connsiteY1" fmla="*/ 170460 h 222276"/>
                  <a:gd name="connsiteX2" fmla="*/ 100965 w 165633"/>
                  <a:gd name="connsiteY2" fmla="*/ 222276 h 222276"/>
                  <a:gd name="connsiteX3" fmla="*/ 161925 w 165633"/>
                  <a:gd name="connsiteY3" fmla="*/ 103309 h 222276"/>
                  <a:gd name="connsiteX4" fmla="*/ 74390 w 165633"/>
                  <a:gd name="connsiteY4" fmla="*/ 4249 h 222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633" h="222276">
                    <a:moveTo>
                      <a:pt x="74390" y="4249"/>
                    </a:moveTo>
                    <a:cubicBezTo>
                      <a:pt x="9144" y="25395"/>
                      <a:pt x="0" y="170460"/>
                      <a:pt x="0" y="170460"/>
                    </a:cubicBezTo>
                    <a:lnTo>
                      <a:pt x="100965" y="222276"/>
                    </a:lnTo>
                    <a:cubicBezTo>
                      <a:pt x="129988" y="187720"/>
                      <a:pt x="150828" y="147048"/>
                      <a:pt x="161925" y="103309"/>
                    </a:cubicBezTo>
                    <a:cubicBezTo>
                      <a:pt x="179546" y="29681"/>
                      <a:pt x="131731" y="-14325"/>
                      <a:pt x="74390" y="4249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55">
                <a:extLst>
                  <a:ext uri="{FF2B5EF4-FFF2-40B4-BE49-F238E27FC236}">
                    <a16:creationId xmlns:a16="http://schemas.microsoft.com/office/drawing/2014/main" id="{1CB0AB1F-45F2-4FBB-ACD2-46CE69C491C7}"/>
                  </a:ext>
                </a:extLst>
              </p:cNvPr>
              <p:cNvSpPr/>
              <p:nvPr/>
            </p:nvSpPr>
            <p:spPr>
              <a:xfrm>
                <a:off x="5942821" y="4022915"/>
                <a:ext cx="29692" cy="15900"/>
              </a:xfrm>
              <a:custGeom>
                <a:avLst/>
                <a:gdLst>
                  <a:gd name="connsiteX0" fmla="*/ 16590 w 29692"/>
                  <a:gd name="connsiteY0" fmla="*/ 15685 h 15900"/>
                  <a:gd name="connsiteX1" fmla="*/ 27449 w 29692"/>
                  <a:gd name="connsiteY1" fmla="*/ 11589 h 15900"/>
                  <a:gd name="connsiteX2" fmla="*/ 29449 w 29692"/>
                  <a:gd name="connsiteY2" fmla="*/ 3969 h 15900"/>
                  <a:gd name="connsiteX3" fmla="*/ 26592 w 29692"/>
                  <a:gd name="connsiteY3" fmla="*/ 349 h 15900"/>
                  <a:gd name="connsiteX4" fmla="*/ 207 w 29692"/>
                  <a:gd name="connsiteY4" fmla="*/ 12636 h 15900"/>
                  <a:gd name="connsiteX5" fmla="*/ 207 w 29692"/>
                  <a:gd name="connsiteY5" fmla="*/ 14160 h 15900"/>
                  <a:gd name="connsiteX6" fmla="*/ 1350 w 29692"/>
                  <a:gd name="connsiteY6" fmla="*/ 15113 h 15900"/>
                  <a:gd name="connsiteX7" fmla="*/ 16590 w 29692"/>
                  <a:gd name="connsiteY7" fmla="*/ 15685 h 15900"/>
                  <a:gd name="connsiteX8" fmla="*/ 23734 w 29692"/>
                  <a:gd name="connsiteY8" fmla="*/ 2731 h 15900"/>
                  <a:gd name="connsiteX9" fmla="*/ 25639 w 29692"/>
                  <a:gd name="connsiteY9" fmla="*/ 2731 h 15900"/>
                  <a:gd name="connsiteX10" fmla="*/ 26687 w 29692"/>
                  <a:gd name="connsiteY10" fmla="*/ 4254 h 15900"/>
                  <a:gd name="connsiteX11" fmla="*/ 25448 w 29692"/>
                  <a:gd name="connsiteY11" fmla="*/ 9493 h 15900"/>
                  <a:gd name="connsiteX12" fmla="*/ 4779 w 29692"/>
                  <a:gd name="connsiteY12" fmla="*/ 12636 h 15900"/>
                  <a:gd name="connsiteX13" fmla="*/ 23734 w 29692"/>
                  <a:gd name="connsiteY13" fmla="*/ 2350 h 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92" h="15900">
                    <a:moveTo>
                      <a:pt x="16590" y="15685"/>
                    </a:moveTo>
                    <a:cubicBezTo>
                      <a:pt x="20581" y="15627"/>
                      <a:pt x="24420" y="14180"/>
                      <a:pt x="27449" y="11589"/>
                    </a:cubicBezTo>
                    <a:cubicBezTo>
                      <a:pt x="29373" y="9560"/>
                      <a:pt x="30125" y="6683"/>
                      <a:pt x="29449" y="3969"/>
                    </a:cubicBezTo>
                    <a:cubicBezTo>
                      <a:pt x="29220" y="2340"/>
                      <a:pt x="28125" y="949"/>
                      <a:pt x="26592" y="349"/>
                    </a:cubicBezTo>
                    <a:cubicBezTo>
                      <a:pt x="19733" y="-2318"/>
                      <a:pt x="2207" y="11112"/>
                      <a:pt x="207" y="12636"/>
                    </a:cubicBezTo>
                    <a:cubicBezTo>
                      <a:pt x="-69" y="13103"/>
                      <a:pt x="-69" y="13684"/>
                      <a:pt x="207" y="14160"/>
                    </a:cubicBezTo>
                    <a:cubicBezTo>
                      <a:pt x="331" y="14694"/>
                      <a:pt x="798" y="15085"/>
                      <a:pt x="1350" y="15113"/>
                    </a:cubicBezTo>
                    <a:cubicBezTo>
                      <a:pt x="6389" y="15913"/>
                      <a:pt x="11504" y="16104"/>
                      <a:pt x="16590" y="15685"/>
                    </a:cubicBezTo>
                    <a:close/>
                    <a:moveTo>
                      <a:pt x="23734" y="2731"/>
                    </a:moveTo>
                    <a:cubicBezTo>
                      <a:pt x="24363" y="2578"/>
                      <a:pt x="25010" y="2578"/>
                      <a:pt x="25639" y="2731"/>
                    </a:cubicBezTo>
                    <a:cubicBezTo>
                      <a:pt x="26239" y="3007"/>
                      <a:pt x="26639" y="3597"/>
                      <a:pt x="26687" y="4254"/>
                    </a:cubicBezTo>
                    <a:cubicBezTo>
                      <a:pt x="27172" y="6102"/>
                      <a:pt x="26706" y="8065"/>
                      <a:pt x="25448" y="9493"/>
                    </a:cubicBezTo>
                    <a:cubicBezTo>
                      <a:pt x="19200" y="13113"/>
                      <a:pt x="11818" y="14237"/>
                      <a:pt x="4779" y="12636"/>
                    </a:cubicBezTo>
                    <a:cubicBezTo>
                      <a:pt x="10361" y="7998"/>
                      <a:pt x="16800" y="4502"/>
                      <a:pt x="23734" y="2350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56">
                <a:extLst>
                  <a:ext uri="{FF2B5EF4-FFF2-40B4-BE49-F238E27FC236}">
                    <a16:creationId xmlns:a16="http://schemas.microsoft.com/office/drawing/2014/main" id="{42765037-9D8A-47F3-8C60-87014E85763D}"/>
                  </a:ext>
                </a:extLst>
              </p:cNvPr>
              <p:cNvSpPr/>
              <p:nvPr/>
            </p:nvSpPr>
            <p:spPr>
              <a:xfrm>
                <a:off x="5942521" y="4010290"/>
                <a:ext cx="16218" cy="27547"/>
              </a:xfrm>
              <a:custGeom>
                <a:avLst/>
                <a:gdLst>
                  <a:gd name="connsiteX0" fmla="*/ 1555 w 16218"/>
                  <a:gd name="connsiteY0" fmla="*/ 27452 h 27547"/>
                  <a:gd name="connsiteX1" fmla="*/ 2221 w 16218"/>
                  <a:gd name="connsiteY1" fmla="*/ 27452 h 27547"/>
                  <a:gd name="connsiteX2" fmla="*/ 15937 w 16218"/>
                  <a:gd name="connsiteY2" fmla="*/ 3163 h 27547"/>
                  <a:gd name="connsiteX3" fmla="*/ 11080 w 16218"/>
                  <a:gd name="connsiteY3" fmla="*/ 20 h 27547"/>
                  <a:gd name="connsiteX4" fmla="*/ 5364 w 16218"/>
                  <a:gd name="connsiteY4" fmla="*/ 2402 h 27547"/>
                  <a:gd name="connsiteX5" fmla="*/ 30 w 16218"/>
                  <a:gd name="connsiteY5" fmla="*/ 26309 h 27547"/>
                  <a:gd name="connsiteX6" fmla="*/ 792 w 16218"/>
                  <a:gd name="connsiteY6" fmla="*/ 27548 h 27547"/>
                  <a:gd name="connsiteX7" fmla="*/ 10413 w 16218"/>
                  <a:gd name="connsiteY7" fmla="*/ 2497 h 27547"/>
                  <a:gd name="connsiteX8" fmla="*/ 11080 w 16218"/>
                  <a:gd name="connsiteY8" fmla="*/ 2497 h 27547"/>
                  <a:gd name="connsiteX9" fmla="*/ 13270 w 16218"/>
                  <a:gd name="connsiteY9" fmla="*/ 3640 h 27547"/>
                  <a:gd name="connsiteX10" fmla="*/ 2793 w 16218"/>
                  <a:gd name="connsiteY10" fmla="*/ 22690 h 27547"/>
                  <a:gd name="connsiteX11" fmla="*/ 7460 w 16218"/>
                  <a:gd name="connsiteY11" fmla="*/ 3640 h 27547"/>
                  <a:gd name="connsiteX12" fmla="*/ 10603 w 16218"/>
                  <a:gd name="connsiteY12" fmla="*/ 2497 h 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18" h="27547">
                    <a:moveTo>
                      <a:pt x="1555" y="27452"/>
                    </a:moveTo>
                    <a:cubicBezTo>
                      <a:pt x="1555" y="27452"/>
                      <a:pt x="1555" y="27452"/>
                      <a:pt x="2221" y="27452"/>
                    </a:cubicBezTo>
                    <a:cubicBezTo>
                      <a:pt x="7936" y="23547"/>
                      <a:pt x="18033" y="9545"/>
                      <a:pt x="15937" y="3163"/>
                    </a:cubicBezTo>
                    <a:cubicBezTo>
                      <a:pt x="15242" y="1116"/>
                      <a:pt x="13232" y="-180"/>
                      <a:pt x="11080" y="20"/>
                    </a:cubicBezTo>
                    <a:cubicBezTo>
                      <a:pt x="8917" y="-56"/>
                      <a:pt x="6831" y="811"/>
                      <a:pt x="5364" y="2402"/>
                    </a:cubicBezTo>
                    <a:cubicBezTo>
                      <a:pt x="-732" y="8593"/>
                      <a:pt x="30" y="25643"/>
                      <a:pt x="30" y="26309"/>
                    </a:cubicBezTo>
                    <a:cubicBezTo>
                      <a:pt x="-8" y="26843"/>
                      <a:pt x="297" y="27347"/>
                      <a:pt x="792" y="27548"/>
                    </a:cubicBezTo>
                    <a:close/>
                    <a:moveTo>
                      <a:pt x="10413" y="2497"/>
                    </a:moveTo>
                    <a:lnTo>
                      <a:pt x="11080" y="2497"/>
                    </a:lnTo>
                    <a:cubicBezTo>
                      <a:pt x="12889" y="2497"/>
                      <a:pt x="13175" y="3354"/>
                      <a:pt x="13270" y="3640"/>
                    </a:cubicBezTo>
                    <a:cubicBezTo>
                      <a:pt x="14509" y="7450"/>
                      <a:pt x="8222" y="17927"/>
                      <a:pt x="2793" y="22690"/>
                    </a:cubicBezTo>
                    <a:cubicBezTo>
                      <a:pt x="2345" y="16013"/>
                      <a:pt x="3974" y="9355"/>
                      <a:pt x="7460" y="3640"/>
                    </a:cubicBezTo>
                    <a:cubicBezTo>
                      <a:pt x="8327" y="2887"/>
                      <a:pt x="9451" y="2478"/>
                      <a:pt x="10603" y="2497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157">
                <a:extLst>
                  <a:ext uri="{FF2B5EF4-FFF2-40B4-BE49-F238E27FC236}">
                    <a16:creationId xmlns:a16="http://schemas.microsoft.com/office/drawing/2014/main" id="{93AFE458-7520-4D6C-A4C9-BF25CAB36849}"/>
                  </a:ext>
                </a:extLst>
              </p:cNvPr>
              <p:cNvSpPr/>
              <p:nvPr/>
            </p:nvSpPr>
            <p:spPr>
              <a:xfrm>
                <a:off x="6285525" y="3987260"/>
                <a:ext cx="35789" cy="16306"/>
              </a:xfrm>
              <a:custGeom>
                <a:avLst/>
                <a:gdLst>
                  <a:gd name="connsiteX0" fmla="*/ 20024 w 35789"/>
                  <a:gd name="connsiteY0" fmla="*/ 16002 h 16306"/>
                  <a:gd name="connsiteX1" fmla="*/ 33740 w 35789"/>
                  <a:gd name="connsiteY1" fmla="*/ 10954 h 16306"/>
                  <a:gd name="connsiteX2" fmla="*/ 35550 w 35789"/>
                  <a:gd name="connsiteY2" fmla="*/ 4000 h 16306"/>
                  <a:gd name="connsiteX3" fmla="*/ 32788 w 35789"/>
                  <a:gd name="connsiteY3" fmla="*/ 476 h 16306"/>
                  <a:gd name="connsiteX4" fmla="*/ 593 w 35789"/>
                  <a:gd name="connsiteY4" fmla="*/ 13144 h 16306"/>
                  <a:gd name="connsiteX5" fmla="*/ 22 w 35789"/>
                  <a:gd name="connsiteY5" fmla="*/ 14668 h 16306"/>
                  <a:gd name="connsiteX6" fmla="*/ 1260 w 35789"/>
                  <a:gd name="connsiteY6" fmla="*/ 15716 h 16306"/>
                  <a:gd name="connsiteX7" fmla="*/ 20024 w 35789"/>
                  <a:gd name="connsiteY7" fmla="*/ 16002 h 16306"/>
                  <a:gd name="connsiteX8" fmla="*/ 29073 w 35789"/>
                  <a:gd name="connsiteY8" fmla="*/ 2762 h 16306"/>
                  <a:gd name="connsiteX9" fmla="*/ 31740 w 35789"/>
                  <a:gd name="connsiteY9" fmla="*/ 2762 h 16306"/>
                  <a:gd name="connsiteX10" fmla="*/ 32788 w 35789"/>
                  <a:gd name="connsiteY10" fmla="*/ 4191 h 16306"/>
                  <a:gd name="connsiteX11" fmla="*/ 31645 w 35789"/>
                  <a:gd name="connsiteY11" fmla="*/ 8763 h 16306"/>
                  <a:gd name="connsiteX12" fmla="*/ 5642 w 35789"/>
                  <a:gd name="connsiteY12" fmla="*/ 13049 h 16306"/>
                  <a:gd name="connsiteX13" fmla="*/ 29549 w 35789"/>
                  <a:gd name="connsiteY13" fmla="*/ 2762 h 1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89" h="16306">
                    <a:moveTo>
                      <a:pt x="20024" y="16002"/>
                    </a:moveTo>
                    <a:cubicBezTo>
                      <a:pt x="25044" y="15983"/>
                      <a:pt x="29902" y="14202"/>
                      <a:pt x="33740" y="10954"/>
                    </a:cubicBezTo>
                    <a:cubicBezTo>
                      <a:pt x="35512" y="9106"/>
                      <a:pt x="36198" y="6477"/>
                      <a:pt x="35550" y="4000"/>
                    </a:cubicBezTo>
                    <a:cubicBezTo>
                      <a:pt x="35255" y="2448"/>
                      <a:pt x="34226" y="1133"/>
                      <a:pt x="32788" y="476"/>
                    </a:cubicBezTo>
                    <a:cubicBezTo>
                      <a:pt x="25168" y="-2762"/>
                      <a:pt x="3070" y="11525"/>
                      <a:pt x="593" y="13144"/>
                    </a:cubicBezTo>
                    <a:cubicBezTo>
                      <a:pt x="146" y="13516"/>
                      <a:pt x="-73" y="14097"/>
                      <a:pt x="22" y="14668"/>
                    </a:cubicBezTo>
                    <a:cubicBezTo>
                      <a:pt x="174" y="15240"/>
                      <a:pt x="670" y="15659"/>
                      <a:pt x="1260" y="15716"/>
                    </a:cubicBezTo>
                    <a:cubicBezTo>
                      <a:pt x="7489" y="16392"/>
                      <a:pt x="13776" y="16488"/>
                      <a:pt x="20024" y="16002"/>
                    </a:cubicBezTo>
                    <a:close/>
                    <a:moveTo>
                      <a:pt x="29073" y="2762"/>
                    </a:moveTo>
                    <a:cubicBezTo>
                      <a:pt x="29949" y="2552"/>
                      <a:pt x="30864" y="2552"/>
                      <a:pt x="31740" y="2762"/>
                    </a:cubicBezTo>
                    <a:cubicBezTo>
                      <a:pt x="32331" y="3010"/>
                      <a:pt x="32731" y="3553"/>
                      <a:pt x="32788" y="4191"/>
                    </a:cubicBezTo>
                    <a:cubicBezTo>
                      <a:pt x="33217" y="5810"/>
                      <a:pt x="32788" y="7534"/>
                      <a:pt x="31645" y="8763"/>
                    </a:cubicBezTo>
                    <a:cubicBezTo>
                      <a:pt x="28502" y="12382"/>
                      <a:pt x="18881" y="13811"/>
                      <a:pt x="5642" y="13049"/>
                    </a:cubicBezTo>
                    <a:cubicBezTo>
                      <a:pt x="12966" y="8277"/>
                      <a:pt x="21053" y="4791"/>
                      <a:pt x="29549" y="2762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58">
                <a:extLst>
                  <a:ext uri="{FF2B5EF4-FFF2-40B4-BE49-F238E27FC236}">
                    <a16:creationId xmlns:a16="http://schemas.microsoft.com/office/drawing/2014/main" id="{75B21C4C-E8A9-44E9-9FE8-02C7D339F204}"/>
                  </a:ext>
                </a:extLst>
              </p:cNvPr>
              <p:cNvSpPr/>
              <p:nvPr/>
            </p:nvSpPr>
            <p:spPr>
              <a:xfrm>
                <a:off x="6285474" y="3975255"/>
                <a:ext cx="19587" cy="27821"/>
              </a:xfrm>
              <a:custGeom>
                <a:avLst/>
                <a:gdLst>
                  <a:gd name="connsiteX0" fmla="*/ 1597 w 19587"/>
                  <a:gd name="connsiteY0" fmla="*/ 27721 h 27821"/>
                  <a:gd name="connsiteX1" fmla="*/ 2169 w 19587"/>
                  <a:gd name="connsiteY1" fmla="*/ 27721 h 27821"/>
                  <a:gd name="connsiteX2" fmla="*/ 19409 w 19587"/>
                  <a:gd name="connsiteY2" fmla="*/ 3337 h 27821"/>
                  <a:gd name="connsiteX3" fmla="*/ 13694 w 19587"/>
                  <a:gd name="connsiteY3" fmla="*/ 4 h 27821"/>
                  <a:gd name="connsiteX4" fmla="*/ 6360 w 19587"/>
                  <a:gd name="connsiteY4" fmla="*/ 3147 h 27821"/>
                  <a:gd name="connsiteX5" fmla="*/ 73 w 19587"/>
                  <a:gd name="connsiteY5" fmla="*/ 26578 h 27821"/>
                  <a:gd name="connsiteX6" fmla="*/ 740 w 19587"/>
                  <a:gd name="connsiteY6" fmla="*/ 27721 h 27821"/>
                  <a:gd name="connsiteX7" fmla="*/ 1597 w 19587"/>
                  <a:gd name="connsiteY7" fmla="*/ 27721 h 27821"/>
                  <a:gd name="connsiteX8" fmla="*/ 12932 w 19587"/>
                  <a:gd name="connsiteY8" fmla="*/ 2575 h 27821"/>
                  <a:gd name="connsiteX9" fmla="*/ 13789 w 19587"/>
                  <a:gd name="connsiteY9" fmla="*/ 2575 h 27821"/>
                  <a:gd name="connsiteX10" fmla="*/ 16742 w 19587"/>
                  <a:gd name="connsiteY10" fmla="*/ 3813 h 27821"/>
                  <a:gd name="connsiteX11" fmla="*/ 2835 w 19587"/>
                  <a:gd name="connsiteY11" fmla="*/ 23721 h 27821"/>
                  <a:gd name="connsiteX12" fmla="*/ 8360 w 19587"/>
                  <a:gd name="connsiteY12" fmla="*/ 4671 h 27821"/>
                  <a:gd name="connsiteX13" fmla="*/ 12932 w 19587"/>
                  <a:gd name="connsiteY13" fmla="*/ 2575 h 27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587" h="27821">
                    <a:moveTo>
                      <a:pt x="1597" y="27721"/>
                    </a:moveTo>
                    <a:lnTo>
                      <a:pt x="2169" y="27721"/>
                    </a:lnTo>
                    <a:cubicBezTo>
                      <a:pt x="8836" y="23911"/>
                      <a:pt x="21219" y="9814"/>
                      <a:pt x="19409" y="3337"/>
                    </a:cubicBezTo>
                    <a:cubicBezTo>
                      <a:pt x="18933" y="1813"/>
                      <a:pt x="17599" y="4"/>
                      <a:pt x="13694" y="4"/>
                    </a:cubicBezTo>
                    <a:cubicBezTo>
                      <a:pt x="10903" y="-73"/>
                      <a:pt x="8227" y="1080"/>
                      <a:pt x="6360" y="3147"/>
                    </a:cubicBezTo>
                    <a:cubicBezTo>
                      <a:pt x="1769" y="10062"/>
                      <a:pt x="-441" y="18291"/>
                      <a:pt x="73" y="26578"/>
                    </a:cubicBezTo>
                    <a:cubicBezTo>
                      <a:pt x="73" y="27055"/>
                      <a:pt x="330" y="27483"/>
                      <a:pt x="740" y="27721"/>
                    </a:cubicBezTo>
                    <a:cubicBezTo>
                      <a:pt x="1006" y="27854"/>
                      <a:pt x="1331" y="27854"/>
                      <a:pt x="1597" y="27721"/>
                    </a:cubicBezTo>
                    <a:close/>
                    <a:moveTo>
                      <a:pt x="12932" y="2575"/>
                    </a:moveTo>
                    <a:lnTo>
                      <a:pt x="13789" y="2575"/>
                    </a:lnTo>
                    <a:cubicBezTo>
                      <a:pt x="16361" y="2575"/>
                      <a:pt x="16647" y="3528"/>
                      <a:pt x="16742" y="3813"/>
                    </a:cubicBezTo>
                    <a:cubicBezTo>
                      <a:pt x="17885" y="7719"/>
                      <a:pt x="9598" y="18672"/>
                      <a:pt x="2835" y="23721"/>
                    </a:cubicBezTo>
                    <a:cubicBezTo>
                      <a:pt x="2645" y="16948"/>
                      <a:pt x="4578" y="10290"/>
                      <a:pt x="8360" y="4671"/>
                    </a:cubicBezTo>
                    <a:cubicBezTo>
                      <a:pt x="9598" y="3470"/>
                      <a:pt x="11208" y="2728"/>
                      <a:pt x="12932" y="2575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159">
                <a:extLst>
                  <a:ext uri="{FF2B5EF4-FFF2-40B4-BE49-F238E27FC236}">
                    <a16:creationId xmlns:a16="http://schemas.microsoft.com/office/drawing/2014/main" id="{61FC0E4B-94C1-4B92-B68F-8BC43DFBE9A4}"/>
                  </a:ext>
                </a:extLst>
              </p:cNvPr>
              <p:cNvSpPr/>
              <p:nvPr/>
            </p:nvSpPr>
            <p:spPr>
              <a:xfrm>
                <a:off x="5822918" y="2602039"/>
                <a:ext cx="88201" cy="60388"/>
              </a:xfrm>
              <a:custGeom>
                <a:avLst/>
                <a:gdLst>
                  <a:gd name="connsiteX0" fmla="*/ 32099 w 88201"/>
                  <a:gd name="connsiteY0" fmla="*/ 0 h 60388"/>
                  <a:gd name="connsiteX1" fmla="*/ 88201 w 88201"/>
                  <a:gd name="connsiteY1" fmla="*/ 1905 h 60388"/>
                  <a:gd name="connsiteX2" fmla="*/ 54007 w 88201"/>
                  <a:gd name="connsiteY2" fmla="*/ 60389 h 60388"/>
                  <a:gd name="connsiteX3" fmla="*/ 0 w 88201"/>
                  <a:gd name="connsiteY3" fmla="*/ 18764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201" h="60388">
                    <a:moveTo>
                      <a:pt x="32099" y="0"/>
                    </a:moveTo>
                    <a:lnTo>
                      <a:pt x="88201" y="1905"/>
                    </a:lnTo>
                    <a:lnTo>
                      <a:pt x="54007" y="60389"/>
                    </a:lnTo>
                    <a:cubicBezTo>
                      <a:pt x="54007" y="60389"/>
                      <a:pt x="4953" y="57055"/>
                      <a:pt x="0" y="18764"/>
                    </a:cubicBez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160">
                <a:extLst>
                  <a:ext uri="{FF2B5EF4-FFF2-40B4-BE49-F238E27FC236}">
                    <a16:creationId xmlns:a16="http://schemas.microsoft.com/office/drawing/2014/main" id="{0DA17750-6920-41DB-8406-8EE62559E7A3}"/>
                  </a:ext>
                </a:extLst>
              </p:cNvPr>
              <p:cNvSpPr/>
              <p:nvPr/>
            </p:nvSpPr>
            <p:spPr>
              <a:xfrm>
                <a:off x="5876448" y="2603944"/>
                <a:ext cx="60960" cy="70961"/>
              </a:xfrm>
              <a:custGeom>
                <a:avLst/>
                <a:gdLst>
                  <a:gd name="connsiteX0" fmla="*/ 60960 w 60960"/>
                  <a:gd name="connsiteY0" fmla="*/ 19526 h 70961"/>
                  <a:gd name="connsiteX1" fmla="*/ 26956 w 60960"/>
                  <a:gd name="connsiteY1" fmla="*/ 70961 h 70961"/>
                  <a:gd name="connsiteX2" fmla="*/ 0 w 60960"/>
                  <a:gd name="connsiteY2" fmla="*/ 58483 h 70961"/>
                  <a:gd name="connsiteX3" fmla="*/ 34671 w 60960"/>
                  <a:gd name="connsiteY3" fmla="*/ 0 h 70961"/>
                  <a:gd name="connsiteX4" fmla="*/ 60960 w 60960"/>
                  <a:gd name="connsiteY4" fmla="*/ 19526 h 7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" h="70961">
                    <a:moveTo>
                      <a:pt x="60960" y="19526"/>
                    </a:moveTo>
                    <a:lnTo>
                      <a:pt x="26956" y="70961"/>
                    </a:lnTo>
                    <a:lnTo>
                      <a:pt x="0" y="58483"/>
                    </a:lnTo>
                    <a:lnTo>
                      <a:pt x="34671" y="0"/>
                    </a:lnTo>
                    <a:lnTo>
                      <a:pt x="60960" y="19526"/>
                    </a:ln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22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YAPISI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7" y="2577796"/>
            <a:ext cx="8978630" cy="35551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Toplam 10 modül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 modül 5 tam gün süreli</a:t>
            </a:r>
          </a:p>
        </p:txBody>
      </p:sp>
      <p:sp>
        <p:nvSpPr>
          <p:cNvPr id="111" name="Freeform: Shape 239">
            <a:extLst>
              <a:ext uri="{FF2B5EF4-FFF2-40B4-BE49-F238E27FC236}">
                <a16:creationId xmlns:a16="http://schemas.microsoft.com/office/drawing/2014/main" id="{98881C7C-ADE9-4421-8AA3-17B551ABEA86}"/>
              </a:ext>
            </a:extLst>
          </p:cNvPr>
          <p:cNvSpPr/>
          <p:nvPr/>
        </p:nvSpPr>
        <p:spPr>
          <a:xfrm>
            <a:off x="0" y="2690901"/>
            <a:ext cx="12190552" cy="4167100"/>
          </a:xfrm>
          <a:custGeom>
            <a:avLst/>
            <a:gdLst>
              <a:gd name="connsiteX0" fmla="*/ 12162503 w 12190552"/>
              <a:gd name="connsiteY0" fmla="*/ 0 h 4174505"/>
              <a:gd name="connsiteX1" fmla="*/ 12190552 w 12190552"/>
              <a:gd name="connsiteY1" fmla="*/ 4174505 h 4174505"/>
              <a:gd name="connsiteX2" fmla="*/ 0 w 12190552"/>
              <a:gd name="connsiteY2" fmla="*/ 4174505 h 4174505"/>
              <a:gd name="connsiteX3" fmla="*/ 0 w 12190552"/>
              <a:gd name="connsiteY3" fmla="*/ 2632997 h 4174505"/>
              <a:gd name="connsiteX4" fmla="*/ 9832 w 12190552"/>
              <a:gd name="connsiteY4" fmla="*/ 2635045 h 4174505"/>
              <a:gd name="connsiteX5" fmla="*/ 668594 w 12190552"/>
              <a:gd name="connsiteY5" fmla="*/ 2743200 h 4174505"/>
              <a:gd name="connsiteX6" fmla="*/ 1366684 w 12190552"/>
              <a:gd name="connsiteY6" fmla="*/ 2812026 h 4174505"/>
              <a:gd name="connsiteX7" fmla="*/ 2261419 w 12190552"/>
              <a:gd name="connsiteY7" fmla="*/ 2900516 h 4174505"/>
              <a:gd name="connsiteX8" fmla="*/ 3175819 w 12190552"/>
              <a:gd name="connsiteY8" fmla="*/ 2930013 h 4174505"/>
              <a:gd name="connsiteX9" fmla="*/ 3814916 w 12190552"/>
              <a:gd name="connsiteY9" fmla="*/ 2959509 h 4174505"/>
              <a:gd name="connsiteX10" fmla="*/ 4473677 w 12190552"/>
              <a:gd name="connsiteY10" fmla="*/ 2939845 h 4174505"/>
              <a:gd name="connsiteX11" fmla="*/ 4857135 w 12190552"/>
              <a:gd name="connsiteY11" fmla="*/ 2890684 h 4174505"/>
              <a:gd name="connsiteX12" fmla="*/ 4984956 w 12190552"/>
              <a:gd name="connsiteY12" fmla="*/ 2841522 h 4174505"/>
              <a:gd name="connsiteX13" fmla="*/ 5004619 w 12190552"/>
              <a:gd name="connsiteY13" fmla="*/ 2821858 h 4174505"/>
              <a:gd name="connsiteX14" fmla="*/ 4916129 w 12190552"/>
              <a:gd name="connsiteY14" fmla="*/ 2753032 h 4174505"/>
              <a:gd name="connsiteX15" fmla="*/ 4326195 w 12190552"/>
              <a:gd name="connsiteY15" fmla="*/ 2674374 h 4174505"/>
              <a:gd name="connsiteX16" fmla="*/ 3932903 w 12190552"/>
              <a:gd name="connsiteY16" fmla="*/ 2635045 h 4174505"/>
              <a:gd name="connsiteX17" fmla="*/ 3696929 w 12190552"/>
              <a:gd name="connsiteY17" fmla="*/ 2576051 h 4174505"/>
              <a:gd name="connsiteX18" fmla="*/ 3637935 w 12190552"/>
              <a:gd name="connsiteY18" fmla="*/ 2517058 h 4174505"/>
              <a:gd name="connsiteX19" fmla="*/ 3765755 w 12190552"/>
              <a:gd name="connsiteY19" fmla="*/ 2458064 h 4174505"/>
              <a:gd name="connsiteX20" fmla="*/ 4168877 w 12190552"/>
              <a:gd name="connsiteY20" fmla="*/ 2418735 h 4174505"/>
              <a:gd name="connsiteX21" fmla="*/ 4984956 w 12190552"/>
              <a:gd name="connsiteY21" fmla="*/ 2418735 h 4174505"/>
              <a:gd name="connsiteX22" fmla="*/ 5919020 w 12190552"/>
              <a:gd name="connsiteY22" fmla="*/ 2438400 h 4174505"/>
              <a:gd name="connsiteX23" fmla="*/ 7315200 w 12190552"/>
              <a:gd name="connsiteY23" fmla="*/ 2467897 h 4174505"/>
              <a:gd name="connsiteX24" fmla="*/ 8465574 w 12190552"/>
              <a:gd name="connsiteY24" fmla="*/ 2418735 h 4174505"/>
              <a:gd name="connsiteX25" fmla="*/ 9271819 w 12190552"/>
              <a:gd name="connsiteY25" fmla="*/ 2349909 h 4174505"/>
              <a:gd name="connsiteX26" fmla="*/ 9665110 w 12190552"/>
              <a:gd name="connsiteY26" fmla="*/ 2281084 h 4174505"/>
              <a:gd name="connsiteX27" fmla="*/ 9989574 w 12190552"/>
              <a:gd name="connsiteY27" fmla="*/ 2192593 h 4174505"/>
              <a:gd name="connsiteX28" fmla="*/ 10019071 w 12190552"/>
              <a:gd name="connsiteY28" fmla="*/ 2123768 h 4174505"/>
              <a:gd name="connsiteX29" fmla="*/ 10032181 w 12190552"/>
              <a:gd name="connsiteY29" fmla="*/ 2074606 h 4174505"/>
              <a:gd name="connsiteX30" fmla="*/ 12162503 w 12190552"/>
              <a:gd name="connsiteY30" fmla="*/ 0 h 417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552" h="4174505">
                <a:moveTo>
                  <a:pt x="12162503" y="0"/>
                </a:moveTo>
                <a:lnTo>
                  <a:pt x="12190552" y="4174505"/>
                </a:lnTo>
                <a:lnTo>
                  <a:pt x="0" y="4174505"/>
                </a:lnTo>
                <a:lnTo>
                  <a:pt x="0" y="2632997"/>
                </a:lnTo>
                <a:lnTo>
                  <a:pt x="9832" y="2635045"/>
                </a:lnTo>
                <a:lnTo>
                  <a:pt x="668594" y="2743200"/>
                </a:lnTo>
                <a:lnTo>
                  <a:pt x="1366684" y="2812026"/>
                </a:lnTo>
                <a:lnTo>
                  <a:pt x="2261419" y="2900516"/>
                </a:lnTo>
                <a:lnTo>
                  <a:pt x="3175819" y="2930013"/>
                </a:lnTo>
                <a:lnTo>
                  <a:pt x="3814916" y="2959509"/>
                </a:lnTo>
                <a:lnTo>
                  <a:pt x="4473677" y="2939845"/>
                </a:lnTo>
                <a:lnTo>
                  <a:pt x="4857135" y="2890684"/>
                </a:lnTo>
                <a:lnTo>
                  <a:pt x="4984956" y="2841522"/>
                </a:lnTo>
                <a:lnTo>
                  <a:pt x="5004619" y="2821858"/>
                </a:lnTo>
                <a:lnTo>
                  <a:pt x="4916129" y="2753032"/>
                </a:lnTo>
                <a:lnTo>
                  <a:pt x="4326195" y="2674374"/>
                </a:lnTo>
                <a:lnTo>
                  <a:pt x="3932903" y="2635045"/>
                </a:lnTo>
                <a:lnTo>
                  <a:pt x="3696929" y="2576051"/>
                </a:lnTo>
                <a:lnTo>
                  <a:pt x="3637935" y="2517058"/>
                </a:lnTo>
                <a:lnTo>
                  <a:pt x="3765755" y="2458064"/>
                </a:lnTo>
                <a:lnTo>
                  <a:pt x="4168877" y="2418735"/>
                </a:lnTo>
                <a:lnTo>
                  <a:pt x="4984956" y="2418735"/>
                </a:lnTo>
                <a:lnTo>
                  <a:pt x="5919020" y="2438400"/>
                </a:lnTo>
                <a:lnTo>
                  <a:pt x="7315200" y="2467897"/>
                </a:lnTo>
                <a:lnTo>
                  <a:pt x="8465574" y="2418735"/>
                </a:lnTo>
                <a:lnTo>
                  <a:pt x="9271819" y="2349909"/>
                </a:lnTo>
                <a:lnTo>
                  <a:pt x="9665110" y="2281084"/>
                </a:lnTo>
                <a:lnTo>
                  <a:pt x="9989574" y="2192593"/>
                </a:lnTo>
                <a:lnTo>
                  <a:pt x="10019071" y="2123768"/>
                </a:lnTo>
                <a:lnTo>
                  <a:pt x="10032181" y="2074606"/>
                </a:lnTo>
                <a:cubicBezTo>
                  <a:pt x="10260507" y="1235587"/>
                  <a:pt x="11649041" y="1143819"/>
                  <a:pt x="12162503" y="0"/>
                </a:cubicBez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2" name="Graphic 3">
            <a:extLst>
              <a:ext uri="{FF2B5EF4-FFF2-40B4-BE49-F238E27FC236}">
                <a16:creationId xmlns:a16="http://schemas.microsoft.com/office/drawing/2014/main" id="{B5AE8786-081D-45F9-B52E-82CF6E1E61D2}"/>
              </a:ext>
            </a:extLst>
          </p:cNvPr>
          <p:cNvGrpSpPr/>
          <p:nvPr/>
        </p:nvGrpSpPr>
        <p:grpSpPr>
          <a:xfrm>
            <a:off x="9796759" y="3412714"/>
            <a:ext cx="1642300" cy="1166336"/>
            <a:chOff x="4265199" y="1503235"/>
            <a:chExt cx="1642300" cy="1166336"/>
          </a:xfrm>
        </p:grpSpPr>
        <p:sp>
          <p:nvSpPr>
            <p:cNvPr id="113" name="Freeform: Shape 181">
              <a:extLst>
                <a:ext uri="{FF2B5EF4-FFF2-40B4-BE49-F238E27FC236}">
                  <a16:creationId xmlns:a16="http://schemas.microsoft.com/office/drawing/2014/main" id="{32191773-9825-42A7-B5C5-DCC0AFD871EC}"/>
                </a:ext>
              </a:extLst>
            </p:cNvPr>
            <p:cNvSpPr/>
            <p:nvPr/>
          </p:nvSpPr>
          <p:spPr>
            <a:xfrm>
              <a:off x="4265199" y="1503235"/>
              <a:ext cx="1642300" cy="1166336"/>
            </a:xfrm>
            <a:custGeom>
              <a:avLst/>
              <a:gdLst>
                <a:gd name="connsiteX0" fmla="*/ 94679 w 1642300"/>
                <a:gd name="connsiteY0" fmla="*/ 1166336 h 1166336"/>
                <a:gd name="connsiteX1" fmla="*/ 94679 w 1642300"/>
                <a:gd name="connsiteY1" fmla="*/ 1166336 h 1166336"/>
                <a:gd name="connsiteX2" fmla="*/ 0 w 1642300"/>
                <a:gd name="connsiteY2" fmla="*/ 1060037 h 1166336"/>
                <a:gd name="connsiteX3" fmla="*/ 0 w 1642300"/>
                <a:gd name="connsiteY3" fmla="*/ 991743 h 1166336"/>
                <a:gd name="connsiteX4" fmla="*/ 99917 w 1642300"/>
                <a:gd name="connsiteY4" fmla="*/ 818769 h 1166336"/>
                <a:gd name="connsiteX5" fmla="*/ 1487900 w 1642300"/>
                <a:gd name="connsiteY5" fmla="*/ 17145 h 1166336"/>
                <a:gd name="connsiteX6" fmla="*/ 1547622 w 1642300"/>
                <a:gd name="connsiteY6" fmla="*/ 0 h 1166336"/>
                <a:gd name="connsiteX7" fmla="*/ 1642301 w 1642300"/>
                <a:gd name="connsiteY7" fmla="*/ 106299 h 1166336"/>
                <a:gd name="connsiteX8" fmla="*/ 1642301 w 1642300"/>
                <a:gd name="connsiteY8" fmla="*/ 174593 h 1166336"/>
                <a:gd name="connsiteX9" fmla="*/ 1542479 w 1642300"/>
                <a:gd name="connsiteY9" fmla="*/ 347567 h 1166336"/>
                <a:gd name="connsiteX10" fmla="*/ 154400 w 1642300"/>
                <a:gd name="connsiteY10" fmla="*/ 1149191 h 1166336"/>
                <a:gd name="connsiteX11" fmla="*/ 94679 w 1642300"/>
                <a:gd name="connsiteY11" fmla="*/ 1166336 h 1166336"/>
                <a:gd name="connsiteX12" fmla="*/ 1547241 w 1642300"/>
                <a:gd name="connsiteY12" fmla="*/ 25146 h 1166336"/>
                <a:gd name="connsiteX13" fmla="*/ 1500092 w 1642300"/>
                <a:gd name="connsiteY13" fmla="*/ 38957 h 1166336"/>
                <a:gd name="connsiteX14" fmla="*/ 112490 w 1642300"/>
                <a:gd name="connsiteY14" fmla="*/ 840486 h 1166336"/>
                <a:gd name="connsiteX15" fmla="*/ 25146 w 1642300"/>
                <a:gd name="connsiteY15" fmla="*/ 991743 h 1166336"/>
                <a:gd name="connsiteX16" fmla="*/ 25146 w 1642300"/>
                <a:gd name="connsiteY16" fmla="*/ 1060037 h 1166336"/>
                <a:gd name="connsiteX17" fmla="*/ 94679 w 1642300"/>
                <a:gd name="connsiteY17" fmla="*/ 1141190 h 1166336"/>
                <a:gd name="connsiteX18" fmla="*/ 142304 w 1642300"/>
                <a:gd name="connsiteY18" fmla="*/ 1127379 h 1166336"/>
                <a:gd name="connsiteX19" fmla="*/ 1529525 w 1642300"/>
                <a:gd name="connsiteY19" fmla="*/ 325565 h 1166336"/>
                <a:gd name="connsiteX20" fmla="*/ 1616774 w 1642300"/>
                <a:gd name="connsiteY20" fmla="*/ 174308 h 1166336"/>
                <a:gd name="connsiteX21" fmla="*/ 1616774 w 1642300"/>
                <a:gd name="connsiteY21" fmla="*/ 106490 h 1166336"/>
                <a:gd name="connsiteX22" fmla="*/ 1547241 w 1642300"/>
                <a:gd name="connsiteY22" fmla="*/ 25146 h 116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2300" h="1166336">
                  <a:moveTo>
                    <a:pt x="94679" y="1166336"/>
                  </a:moveTo>
                  <a:lnTo>
                    <a:pt x="94679" y="1166336"/>
                  </a:lnTo>
                  <a:cubicBezTo>
                    <a:pt x="38957" y="1166336"/>
                    <a:pt x="0" y="1122616"/>
                    <a:pt x="0" y="1060037"/>
                  </a:cubicBezTo>
                  <a:lnTo>
                    <a:pt x="0" y="991743"/>
                  </a:lnTo>
                  <a:cubicBezTo>
                    <a:pt x="2804" y="921153"/>
                    <a:pt x="40171" y="856469"/>
                    <a:pt x="99917" y="818769"/>
                  </a:cubicBezTo>
                  <a:lnTo>
                    <a:pt x="1487900" y="17145"/>
                  </a:lnTo>
                  <a:cubicBezTo>
                    <a:pt x="1505941" y="6245"/>
                    <a:pt x="1526553" y="329"/>
                    <a:pt x="1547622" y="0"/>
                  </a:cubicBezTo>
                  <a:cubicBezTo>
                    <a:pt x="1603439" y="0"/>
                    <a:pt x="1642301" y="43720"/>
                    <a:pt x="1642301" y="106299"/>
                  </a:cubicBezTo>
                  <a:lnTo>
                    <a:pt x="1642301" y="174593"/>
                  </a:lnTo>
                  <a:cubicBezTo>
                    <a:pt x="1639538" y="245170"/>
                    <a:pt x="1602200" y="309860"/>
                    <a:pt x="1542479" y="347567"/>
                  </a:cubicBezTo>
                  <a:lnTo>
                    <a:pt x="154400" y="1149191"/>
                  </a:lnTo>
                  <a:cubicBezTo>
                    <a:pt x="136362" y="1160088"/>
                    <a:pt x="115753" y="1166012"/>
                    <a:pt x="94679" y="1166336"/>
                  </a:cubicBezTo>
                  <a:close/>
                  <a:moveTo>
                    <a:pt x="1547241" y="25146"/>
                  </a:moveTo>
                  <a:cubicBezTo>
                    <a:pt x="1530591" y="25548"/>
                    <a:pt x="1514332" y="30310"/>
                    <a:pt x="1500092" y="38957"/>
                  </a:cubicBezTo>
                  <a:lnTo>
                    <a:pt x="112490" y="840486"/>
                  </a:lnTo>
                  <a:cubicBezTo>
                    <a:pt x="60242" y="873443"/>
                    <a:pt x="27573" y="930012"/>
                    <a:pt x="25146" y="991743"/>
                  </a:cubicBezTo>
                  <a:lnTo>
                    <a:pt x="25146" y="1060037"/>
                  </a:lnTo>
                  <a:cubicBezTo>
                    <a:pt x="25146" y="1108615"/>
                    <a:pt x="53149" y="1141190"/>
                    <a:pt x="94679" y="1141190"/>
                  </a:cubicBezTo>
                  <a:cubicBezTo>
                    <a:pt x="111495" y="1140876"/>
                    <a:pt x="127926" y="1136104"/>
                    <a:pt x="142304" y="1127379"/>
                  </a:cubicBezTo>
                  <a:lnTo>
                    <a:pt x="1529525" y="325565"/>
                  </a:lnTo>
                  <a:cubicBezTo>
                    <a:pt x="1581712" y="292561"/>
                    <a:pt x="1614335" y="236007"/>
                    <a:pt x="1616774" y="174308"/>
                  </a:cubicBezTo>
                  <a:lnTo>
                    <a:pt x="1616774" y="106490"/>
                  </a:lnTo>
                  <a:cubicBezTo>
                    <a:pt x="1616774" y="57722"/>
                    <a:pt x="1588865" y="25146"/>
                    <a:pt x="1547241" y="25146"/>
                  </a:cubicBezTo>
                  <a:close/>
                </a:path>
              </a:pathLst>
            </a:custGeom>
            <a:solidFill>
              <a:srgbClr val="7EB7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82">
              <a:extLst>
                <a:ext uri="{FF2B5EF4-FFF2-40B4-BE49-F238E27FC236}">
                  <a16:creationId xmlns:a16="http://schemas.microsoft.com/office/drawing/2014/main" id="{2138066C-AF70-4C65-B6A1-BC7A082D10FA}"/>
                </a:ext>
              </a:extLst>
            </p:cNvPr>
            <p:cNvSpPr/>
            <p:nvPr/>
          </p:nvSpPr>
          <p:spPr>
            <a:xfrm>
              <a:off x="5683567" y="1557901"/>
              <a:ext cx="169068" cy="301378"/>
            </a:xfrm>
            <a:custGeom>
              <a:avLst/>
              <a:gdLst>
                <a:gd name="connsiteX0" fmla="*/ 169069 w 169068"/>
                <a:gd name="connsiteY0" fmla="*/ 51824 h 301378"/>
                <a:gd name="connsiteX1" fmla="*/ 96488 w 169068"/>
                <a:gd name="connsiteY1" fmla="*/ 9914 h 301378"/>
                <a:gd name="connsiteX2" fmla="*/ 61341 w 169068"/>
                <a:gd name="connsiteY2" fmla="*/ 30202 h 301378"/>
                <a:gd name="connsiteX3" fmla="*/ 0 w 169068"/>
                <a:gd name="connsiteY3" fmla="*/ 301379 h 301378"/>
                <a:gd name="connsiteX4" fmla="*/ 96488 w 169068"/>
                <a:gd name="connsiteY4" fmla="*/ 245753 h 301378"/>
                <a:gd name="connsiteX5" fmla="*/ 169069 w 169068"/>
                <a:gd name="connsiteY5" fmla="*/ 119928 h 30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068" h="301378">
                  <a:moveTo>
                    <a:pt x="169069" y="51824"/>
                  </a:moveTo>
                  <a:cubicBezTo>
                    <a:pt x="169069" y="5532"/>
                    <a:pt x="136588" y="-13232"/>
                    <a:pt x="96488" y="9914"/>
                  </a:cubicBezTo>
                  <a:lnTo>
                    <a:pt x="61341" y="30202"/>
                  </a:lnTo>
                  <a:lnTo>
                    <a:pt x="0" y="301379"/>
                  </a:lnTo>
                  <a:lnTo>
                    <a:pt x="96488" y="245753"/>
                  </a:lnTo>
                  <a:cubicBezTo>
                    <a:pt x="139351" y="217775"/>
                    <a:pt x="166307" y="171040"/>
                    <a:pt x="169069" y="119928"/>
                  </a:cubicBezTo>
                  <a:close/>
                </a:path>
              </a:pathLst>
            </a:custGeom>
            <a:solidFill>
              <a:srgbClr val="F0F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83">
              <a:extLst>
                <a:ext uri="{FF2B5EF4-FFF2-40B4-BE49-F238E27FC236}">
                  <a16:creationId xmlns:a16="http://schemas.microsoft.com/office/drawing/2014/main" id="{AE83FC87-F9E0-4C6E-AB93-A40F6AA2E669}"/>
                </a:ext>
              </a:extLst>
            </p:cNvPr>
            <p:cNvSpPr/>
            <p:nvPr/>
          </p:nvSpPr>
          <p:spPr>
            <a:xfrm>
              <a:off x="5274754" y="1723072"/>
              <a:ext cx="236124" cy="372427"/>
            </a:xfrm>
            <a:custGeom>
              <a:avLst/>
              <a:gdLst>
                <a:gd name="connsiteX0" fmla="*/ 61341 w 236124"/>
                <a:gd name="connsiteY0" fmla="*/ 100965 h 372427"/>
                <a:gd name="connsiteX1" fmla="*/ 0 w 236124"/>
                <a:gd name="connsiteY1" fmla="*/ 372428 h 372427"/>
                <a:gd name="connsiteX2" fmla="*/ 174784 w 236124"/>
                <a:gd name="connsiteY2" fmla="*/ 271463 h 372427"/>
                <a:gd name="connsiteX3" fmla="*/ 236125 w 236124"/>
                <a:gd name="connsiteY3" fmla="*/ 0 h 372427"/>
                <a:gd name="connsiteX4" fmla="*/ 61341 w 236124"/>
                <a:gd name="connsiteY4" fmla="*/ 100965 h 37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24" h="372427">
                  <a:moveTo>
                    <a:pt x="61341" y="100965"/>
                  </a:moveTo>
                  <a:lnTo>
                    <a:pt x="0" y="372428"/>
                  </a:lnTo>
                  <a:lnTo>
                    <a:pt x="174784" y="271463"/>
                  </a:lnTo>
                  <a:lnTo>
                    <a:pt x="236125" y="0"/>
                  </a:lnTo>
                  <a:lnTo>
                    <a:pt x="61341" y="100965"/>
                  </a:lnTo>
                  <a:close/>
                </a:path>
              </a:pathLst>
            </a:custGeom>
            <a:solidFill>
              <a:srgbClr val="F0F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84">
              <a:extLst>
                <a:ext uri="{FF2B5EF4-FFF2-40B4-BE49-F238E27FC236}">
                  <a16:creationId xmlns:a16="http://schemas.microsoft.com/office/drawing/2014/main" id="{CA7CF6C1-0B95-43D7-9B6E-175FB98A1982}"/>
                </a:ext>
              </a:extLst>
            </p:cNvPr>
            <p:cNvSpPr/>
            <p:nvPr/>
          </p:nvSpPr>
          <p:spPr>
            <a:xfrm>
              <a:off x="5479161" y="1605057"/>
              <a:ext cx="236124" cy="372332"/>
            </a:xfrm>
            <a:custGeom>
              <a:avLst/>
              <a:gdLst>
                <a:gd name="connsiteX0" fmla="*/ 61341 w 236124"/>
                <a:gd name="connsiteY0" fmla="*/ 100870 h 372332"/>
                <a:gd name="connsiteX1" fmla="*/ 0 w 236124"/>
                <a:gd name="connsiteY1" fmla="*/ 372332 h 372332"/>
                <a:gd name="connsiteX2" fmla="*/ 174784 w 236124"/>
                <a:gd name="connsiteY2" fmla="*/ 271367 h 372332"/>
                <a:gd name="connsiteX3" fmla="*/ 236125 w 236124"/>
                <a:gd name="connsiteY3" fmla="*/ 0 h 372332"/>
                <a:gd name="connsiteX4" fmla="*/ 61341 w 236124"/>
                <a:gd name="connsiteY4" fmla="*/ 100870 h 37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24" h="372332">
                  <a:moveTo>
                    <a:pt x="61341" y="100870"/>
                  </a:moveTo>
                  <a:lnTo>
                    <a:pt x="0" y="372332"/>
                  </a:lnTo>
                  <a:lnTo>
                    <a:pt x="174784" y="271367"/>
                  </a:lnTo>
                  <a:lnTo>
                    <a:pt x="236125" y="0"/>
                  </a:lnTo>
                  <a:lnTo>
                    <a:pt x="61341" y="100870"/>
                  </a:lnTo>
                  <a:close/>
                </a:path>
              </a:pathLst>
            </a:custGeom>
            <a:solidFill>
              <a:srgbClr val="F0F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85">
              <a:extLst>
                <a:ext uri="{FF2B5EF4-FFF2-40B4-BE49-F238E27FC236}">
                  <a16:creationId xmlns:a16="http://schemas.microsoft.com/office/drawing/2014/main" id="{00190A87-AFC1-4EDD-809E-631716597BC5}"/>
                </a:ext>
              </a:extLst>
            </p:cNvPr>
            <p:cNvSpPr/>
            <p:nvPr/>
          </p:nvSpPr>
          <p:spPr>
            <a:xfrm>
              <a:off x="4319682" y="1841182"/>
              <a:ext cx="986790" cy="773913"/>
            </a:xfrm>
            <a:custGeom>
              <a:avLst/>
              <a:gdLst>
                <a:gd name="connsiteX0" fmla="*/ 72676 w 986790"/>
                <a:gd name="connsiteY0" fmla="*/ 527971 h 773913"/>
                <a:gd name="connsiteX1" fmla="*/ 0 w 986790"/>
                <a:gd name="connsiteY1" fmla="*/ 653796 h 773913"/>
                <a:gd name="connsiteX2" fmla="*/ 0 w 986790"/>
                <a:gd name="connsiteY2" fmla="*/ 722090 h 773913"/>
                <a:gd name="connsiteX3" fmla="*/ 72676 w 986790"/>
                <a:gd name="connsiteY3" fmla="*/ 764000 h 773913"/>
                <a:gd name="connsiteX4" fmla="*/ 107823 w 986790"/>
                <a:gd name="connsiteY4" fmla="*/ 743712 h 773913"/>
                <a:gd name="connsiteX5" fmla="*/ 169164 w 986790"/>
                <a:gd name="connsiteY5" fmla="*/ 472250 h 773913"/>
                <a:gd name="connsiteX6" fmla="*/ 198787 w 986790"/>
                <a:gd name="connsiteY6" fmla="*/ 455105 h 773913"/>
                <a:gd name="connsiteX7" fmla="*/ 137446 w 986790"/>
                <a:gd name="connsiteY7" fmla="*/ 726567 h 773913"/>
                <a:gd name="connsiteX8" fmla="*/ 312230 w 986790"/>
                <a:gd name="connsiteY8" fmla="*/ 625793 h 773913"/>
                <a:gd name="connsiteX9" fmla="*/ 373571 w 986790"/>
                <a:gd name="connsiteY9" fmla="*/ 354330 h 773913"/>
                <a:gd name="connsiteX10" fmla="*/ 812006 w 986790"/>
                <a:gd name="connsiteY10" fmla="*/ 100870 h 773913"/>
                <a:gd name="connsiteX11" fmla="*/ 750665 w 986790"/>
                <a:gd name="connsiteY11" fmla="*/ 372332 h 773913"/>
                <a:gd name="connsiteX12" fmla="*/ 925449 w 986790"/>
                <a:gd name="connsiteY12" fmla="*/ 271367 h 773913"/>
                <a:gd name="connsiteX13" fmla="*/ 986790 w 986790"/>
                <a:gd name="connsiteY13" fmla="*/ 0 h 773913"/>
                <a:gd name="connsiteX14" fmla="*/ 403193 w 986790"/>
                <a:gd name="connsiteY14" fmla="*/ 337090 h 773913"/>
                <a:gd name="connsiteX15" fmla="*/ 341852 w 986790"/>
                <a:gd name="connsiteY15" fmla="*/ 608457 h 773913"/>
                <a:gd name="connsiteX16" fmla="*/ 516636 w 986790"/>
                <a:gd name="connsiteY16" fmla="*/ 507587 h 773913"/>
                <a:gd name="connsiteX17" fmla="*/ 577977 w 986790"/>
                <a:gd name="connsiteY17" fmla="*/ 236125 h 773913"/>
                <a:gd name="connsiteX18" fmla="*/ 607600 w 986790"/>
                <a:gd name="connsiteY18" fmla="*/ 218980 h 773913"/>
                <a:gd name="connsiteX19" fmla="*/ 546259 w 986790"/>
                <a:gd name="connsiteY19" fmla="*/ 490442 h 773913"/>
                <a:gd name="connsiteX20" fmla="*/ 721043 w 986790"/>
                <a:gd name="connsiteY20" fmla="*/ 389477 h 773913"/>
                <a:gd name="connsiteX21" fmla="*/ 782383 w 986790"/>
                <a:gd name="connsiteY21" fmla="*/ 118015 h 7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6790" h="773913">
                  <a:moveTo>
                    <a:pt x="72676" y="527971"/>
                  </a:moveTo>
                  <a:cubicBezTo>
                    <a:pt x="29788" y="555936"/>
                    <a:pt x="2796" y="602675"/>
                    <a:pt x="0" y="653796"/>
                  </a:cubicBezTo>
                  <a:lnTo>
                    <a:pt x="0" y="722090"/>
                  </a:lnTo>
                  <a:cubicBezTo>
                    <a:pt x="0" y="768382"/>
                    <a:pt x="32576" y="787146"/>
                    <a:pt x="72676" y="764000"/>
                  </a:cubicBezTo>
                  <a:lnTo>
                    <a:pt x="107823" y="743712"/>
                  </a:lnTo>
                  <a:lnTo>
                    <a:pt x="169164" y="472250"/>
                  </a:lnTo>
                  <a:close/>
                  <a:moveTo>
                    <a:pt x="198787" y="455105"/>
                  </a:moveTo>
                  <a:lnTo>
                    <a:pt x="137446" y="726567"/>
                  </a:lnTo>
                  <a:lnTo>
                    <a:pt x="312230" y="625793"/>
                  </a:lnTo>
                  <a:lnTo>
                    <a:pt x="373571" y="354330"/>
                  </a:lnTo>
                  <a:close/>
                  <a:moveTo>
                    <a:pt x="812006" y="100870"/>
                  </a:moveTo>
                  <a:lnTo>
                    <a:pt x="750665" y="372332"/>
                  </a:lnTo>
                  <a:lnTo>
                    <a:pt x="925449" y="271367"/>
                  </a:lnTo>
                  <a:lnTo>
                    <a:pt x="986790" y="0"/>
                  </a:lnTo>
                  <a:close/>
                  <a:moveTo>
                    <a:pt x="403193" y="337090"/>
                  </a:moveTo>
                  <a:lnTo>
                    <a:pt x="341852" y="608457"/>
                  </a:lnTo>
                  <a:lnTo>
                    <a:pt x="516636" y="507587"/>
                  </a:lnTo>
                  <a:lnTo>
                    <a:pt x="577977" y="236125"/>
                  </a:lnTo>
                  <a:close/>
                  <a:moveTo>
                    <a:pt x="607600" y="218980"/>
                  </a:moveTo>
                  <a:lnTo>
                    <a:pt x="546259" y="490442"/>
                  </a:lnTo>
                  <a:lnTo>
                    <a:pt x="721043" y="389477"/>
                  </a:lnTo>
                  <a:lnTo>
                    <a:pt x="782383" y="118015"/>
                  </a:lnTo>
                  <a:close/>
                </a:path>
              </a:pathLst>
            </a:custGeom>
            <a:solidFill>
              <a:srgbClr val="E26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86">
              <a:extLst>
                <a:ext uri="{FF2B5EF4-FFF2-40B4-BE49-F238E27FC236}">
                  <a16:creationId xmlns:a16="http://schemas.microsoft.com/office/drawing/2014/main" id="{C37470B6-5B65-49C4-B5AE-B7965BCEE37C}"/>
                </a:ext>
              </a:extLst>
            </p:cNvPr>
            <p:cNvSpPr/>
            <p:nvPr/>
          </p:nvSpPr>
          <p:spPr>
            <a:xfrm>
              <a:off x="4319682" y="1841182"/>
              <a:ext cx="986790" cy="773913"/>
            </a:xfrm>
            <a:custGeom>
              <a:avLst/>
              <a:gdLst>
                <a:gd name="connsiteX0" fmla="*/ 72676 w 986790"/>
                <a:gd name="connsiteY0" fmla="*/ 527971 h 773913"/>
                <a:gd name="connsiteX1" fmla="*/ 0 w 986790"/>
                <a:gd name="connsiteY1" fmla="*/ 653796 h 773913"/>
                <a:gd name="connsiteX2" fmla="*/ 0 w 986790"/>
                <a:gd name="connsiteY2" fmla="*/ 722090 h 773913"/>
                <a:gd name="connsiteX3" fmla="*/ 72676 w 986790"/>
                <a:gd name="connsiteY3" fmla="*/ 764000 h 773913"/>
                <a:gd name="connsiteX4" fmla="*/ 107823 w 986790"/>
                <a:gd name="connsiteY4" fmla="*/ 743712 h 773913"/>
                <a:gd name="connsiteX5" fmla="*/ 169164 w 986790"/>
                <a:gd name="connsiteY5" fmla="*/ 472250 h 773913"/>
                <a:gd name="connsiteX6" fmla="*/ 198787 w 986790"/>
                <a:gd name="connsiteY6" fmla="*/ 455105 h 773913"/>
                <a:gd name="connsiteX7" fmla="*/ 137446 w 986790"/>
                <a:gd name="connsiteY7" fmla="*/ 726567 h 773913"/>
                <a:gd name="connsiteX8" fmla="*/ 312230 w 986790"/>
                <a:gd name="connsiteY8" fmla="*/ 625793 h 773913"/>
                <a:gd name="connsiteX9" fmla="*/ 373571 w 986790"/>
                <a:gd name="connsiteY9" fmla="*/ 354330 h 773913"/>
                <a:gd name="connsiteX10" fmla="*/ 812006 w 986790"/>
                <a:gd name="connsiteY10" fmla="*/ 100870 h 773913"/>
                <a:gd name="connsiteX11" fmla="*/ 750665 w 986790"/>
                <a:gd name="connsiteY11" fmla="*/ 372332 h 773913"/>
                <a:gd name="connsiteX12" fmla="*/ 925449 w 986790"/>
                <a:gd name="connsiteY12" fmla="*/ 271367 h 773913"/>
                <a:gd name="connsiteX13" fmla="*/ 986790 w 986790"/>
                <a:gd name="connsiteY13" fmla="*/ 0 h 773913"/>
                <a:gd name="connsiteX14" fmla="*/ 403193 w 986790"/>
                <a:gd name="connsiteY14" fmla="*/ 337090 h 773913"/>
                <a:gd name="connsiteX15" fmla="*/ 341852 w 986790"/>
                <a:gd name="connsiteY15" fmla="*/ 608457 h 773913"/>
                <a:gd name="connsiteX16" fmla="*/ 516636 w 986790"/>
                <a:gd name="connsiteY16" fmla="*/ 507587 h 773913"/>
                <a:gd name="connsiteX17" fmla="*/ 577977 w 986790"/>
                <a:gd name="connsiteY17" fmla="*/ 236125 h 773913"/>
                <a:gd name="connsiteX18" fmla="*/ 607600 w 986790"/>
                <a:gd name="connsiteY18" fmla="*/ 218980 h 773913"/>
                <a:gd name="connsiteX19" fmla="*/ 546259 w 986790"/>
                <a:gd name="connsiteY19" fmla="*/ 490442 h 773913"/>
                <a:gd name="connsiteX20" fmla="*/ 721043 w 986790"/>
                <a:gd name="connsiteY20" fmla="*/ 389477 h 773913"/>
                <a:gd name="connsiteX21" fmla="*/ 782383 w 986790"/>
                <a:gd name="connsiteY21" fmla="*/ 118015 h 7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6790" h="773913">
                  <a:moveTo>
                    <a:pt x="72676" y="527971"/>
                  </a:moveTo>
                  <a:cubicBezTo>
                    <a:pt x="29788" y="555936"/>
                    <a:pt x="2796" y="602675"/>
                    <a:pt x="0" y="653796"/>
                  </a:cubicBezTo>
                  <a:lnTo>
                    <a:pt x="0" y="722090"/>
                  </a:lnTo>
                  <a:cubicBezTo>
                    <a:pt x="0" y="768382"/>
                    <a:pt x="32576" y="787146"/>
                    <a:pt x="72676" y="764000"/>
                  </a:cubicBezTo>
                  <a:lnTo>
                    <a:pt x="107823" y="743712"/>
                  </a:lnTo>
                  <a:lnTo>
                    <a:pt x="169164" y="472250"/>
                  </a:lnTo>
                  <a:close/>
                  <a:moveTo>
                    <a:pt x="198787" y="455105"/>
                  </a:moveTo>
                  <a:lnTo>
                    <a:pt x="137446" y="726567"/>
                  </a:lnTo>
                  <a:lnTo>
                    <a:pt x="312230" y="625793"/>
                  </a:lnTo>
                  <a:lnTo>
                    <a:pt x="373571" y="354330"/>
                  </a:lnTo>
                  <a:close/>
                  <a:moveTo>
                    <a:pt x="812006" y="100870"/>
                  </a:moveTo>
                  <a:lnTo>
                    <a:pt x="750665" y="372332"/>
                  </a:lnTo>
                  <a:lnTo>
                    <a:pt x="925449" y="271367"/>
                  </a:lnTo>
                  <a:lnTo>
                    <a:pt x="986790" y="0"/>
                  </a:lnTo>
                  <a:close/>
                  <a:moveTo>
                    <a:pt x="403193" y="337090"/>
                  </a:moveTo>
                  <a:lnTo>
                    <a:pt x="341852" y="608457"/>
                  </a:lnTo>
                  <a:lnTo>
                    <a:pt x="516636" y="507587"/>
                  </a:lnTo>
                  <a:lnTo>
                    <a:pt x="577977" y="236125"/>
                  </a:lnTo>
                  <a:close/>
                  <a:moveTo>
                    <a:pt x="607600" y="218980"/>
                  </a:moveTo>
                  <a:lnTo>
                    <a:pt x="546259" y="490442"/>
                  </a:lnTo>
                  <a:lnTo>
                    <a:pt x="721043" y="389477"/>
                  </a:lnTo>
                  <a:lnTo>
                    <a:pt x="782383" y="118015"/>
                  </a:lnTo>
                  <a:close/>
                </a:path>
              </a:pathLst>
            </a:custGeom>
            <a:solidFill>
              <a:srgbClr val="7EB7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9" name="Freeform: Shape 15">
            <a:extLst>
              <a:ext uri="{FF2B5EF4-FFF2-40B4-BE49-F238E27FC236}">
                <a16:creationId xmlns:a16="http://schemas.microsoft.com/office/drawing/2014/main" id="{66B3B0A6-9D28-43B2-858E-B8A3A3426071}"/>
              </a:ext>
            </a:extLst>
          </p:cNvPr>
          <p:cNvSpPr/>
          <p:nvPr/>
        </p:nvSpPr>
        <p:spPr>
          <a:xfrm>
            <a:off x="10456073" y="4428606"/>
            <a:ext cx="914850" cy="540812"/>
          </a:xfrm>
          <a:custGeom>
            <a:avLst/>
            <a:gdLst>
              <a:gd name="connsiteX0" fmla="*/ 707520 w 914850"/>
              <a:gd name="connsiteY0" fmla="*/ 275854 h 540812"/>
              <a:gd name="connsiteX1" fmla="*/ 558168 w 914850"/>
              <a:gd name="connsiteY1" fmla="*/ 367484 h 540812"/>
              <a:gd name="connsiteX2" fmla="*/ 489683 w 914850"/>
              <a:gd name="connsiteY2" fmla="*/ 418348 h 540812"/>
              <a:gd name="connsiteX3" fmla="*/ 419484 w 914850"/>
              <a:gd name="connsiteY3" fmla="*/ 468925 h 540812"/>
              <a:gd name="connsiteX4" fmla="*/ 157737 w 914850"/>
              <a:gd name="connsiteY4" fmla="*/ 539506 h 540812"/>
              <a:gd name="connsiteX5" fmla="*/ 17529 w 914850"/>
              <a:gd name="connsiteY5" fmla="*/ 479498 h 540812"/>
              <a:gd name="connsiteX6" fmla="*/ 3 w 914850"/>
              <a:gd name="connsiteY6" fmla="*/ 431873 h 540812"/>
              <a:gd name="connsiteX7" fmla="*/ 26006 w 914850"/>
              <a:gd name="connsiteY7" fmla="*/ 385391 h 540812"/>
              <a:gd name="connsiteX8" fmla="*/ 118685 w 914850"/>
              <a:gd name="connsiteY8" fmla="*/ 319478 h 540812"/>
              <a:gd name="connsiteX9" fmla="*/ 252511 w 914850"/>
              <a:gd name="connsiteY9" fmla="*/ 250517 h 540812"/>
              <a:gd name="connsiteX10" fmla="*/ 445868 w 914850"/>
              <a:gd name="connsiteY10" fmla="*/ 136979 h 540812"/>
              <a:gd name="connsiteX11" fmla="*/ 769718 w 914850"/>
              <a:gd name="connsiteY11" fmla="*/ 676 h 540812"/>
              <a:gd name="connsiteX12" fmla="*/ 861349 w 914850"/>
              <a:gd name="connsiteY12" fmla="*/ 14774 h 540812"/>
              <a:gd name="connsiteX13" fmla="*/ 911831 w 914850"/>
              <a:gd name="connsiteY13" fmla="*/ 67256 h 540812"/>
              <a:gd name="connsiteX14" fmla="*/ 900687 w 914850"/>
              <a:gd name="connsiteY14" fmla="*/ 138313 h 540812"/>
              <a:gd name="connsiteX15" fmla="*/ 849347 w 914850"/>
              <a:gd name="connsiteY15" fmla="*/ 191081 h 540812"/>
              <a:gd name="connsiteX16" fmla="*/ 707520 w 914850"/>
              <a:gd name="connsiteY16" fmla="*/ 275854 h 54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4850" h="540812">
                <a:moveTo>
                  <a:pt x="707520" y="275854"/>
                </a:moveTo>
                <a:cubicBezTo>
                  <a:pt x="655752" y="303048"/>
                  <a:pt x="605860" y="333661"/>
                  <a:pt x="558168" y="367484"/>
                </a:cubicBezTo>
                <a:cubicBezTo>
                  <a:pt x="533594" y="383963"/>
                  <a:pt x="513591" y="400917"/>
                  <a:pt x="489683" y="418348"/>
                </a:cubicBezTo>
                <a:cubicBezTo>
                  <a:pt x="467195" y="436436"/>
                  <a:pt x="443763" y="453323"/>
                  <a:pt x="419484" y="468925"/>
                </a:cubicBezTo>
                <a:cubicBezTo>
                  <a:pt x="337569" y="516550"/>
                  <a:pt x="271942" y="547697"/>
                  <a:pt x="157737" y="539506"/>
                </a:cubicBezTo>
                <a:cubicBezTo>
                  <a:pt x="109160" y="535982"/>
                  <a:pt x="48485" y="517122"/>
                  <a:pt x="17529" y="479498"/>
                </a:cubicBezTo>
                <a:cubicBezTo>
                  <a:pt x="6070" y="466297"/>
                  <a:pt x="-159" y="449352"/>
                  <a:pt x="3" y="431873"/>
                </a:cubicBezTo>
                <a:cubicBezTo>
                  <a:pt x="3" y="413585"/>
                  <a:pt x="12671" y="397869"/>
                  <a:pt x="26006" y="385391"/>
                </a:cubicBezTo>
                <a:cubicBezTo>
                  <a:pt x="54486" y="360207"/>
                  <a:pt x="85557" y="338119"/>
                  <a:pt x="118685" y="319478"/>
                </a:cubicBezTo>
                <a:cubicBezTo>
                  <a:pt x="156785" y="296714"/>
                  <a:pt x="213077" y="269663"/>
                  <a:pt x="252511" y="250517"/>
                </a:cubicBezTo>
                <a:cubicBezTo>
                  <a:pt x="326615" y="214703"/>
                  <a:pt x="377288" y="181651"/>
                  <a:pt x="445868" y="136979"/>
                </a:cubicBezTo>
                <a:cubicBezTo>
                  <a:pt x="541118" y="74781"/>
                  <a:pt x="651513" y="3629"/>
                  <a:pt x="769718" y="676"/>
                </a:cubicBezTo>
                <a:cubicBezTo>
                  <a:pt x="800941" y="-1905"/>
                  <a:pt x="832345" y="2925"/>
                  <a:pt x="861349" y="14774"/>
                </a:cubicBezTo>
                <a:cubicBezTo>
                  <a:pt x="884771" y="24442"/>
                  <a:pt x="903078" y="43472"/>
                  <a:pt x="911831" y="67256"/>
                </a:cubicBezTo>
                <a:cubicBezTo>
                  <a:pt x="918308" y="91450"/>
                  <a:pt x="914260" y="117263"/>
                  <a:pt x="900687" y="138313"/>
                </a:cubicBezTo>
                <a:cubicBezTo>
                  <a:pt x="887085" y="159011"/>
                  <a:pt x="869664" y="176918"/>
                  <a:pt x="849347" y="191081"/>
                </a:cubicBezTo>
                <a:cubicBezTo>
                  <a:pt x="804866" y="223771"/>
                  <a:pt x="757374" y="252156"/>
                  <a:pt x="707520" y="275854"/>
                </a:cubicBezTo>
                <a:close/>
              </a:path>
            </a:pathLst>
          </a:custGeom>
          <a:solidFill>
            <a:srgbClr val="E0E0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0">
            <a:extLst>
              <a:ext uri="{FF2B5EF4-FFF2-40B4-BE49-F238E27FC236}">
                <a16:creationId xmlns:a16="http://schemas.microsoft.com/office/drawing/2014/main" id="{D03A590D-93C8-411B-BBE0-FBF38E87C5CE}"/>
              </a:ext>
            </a:extLst>
          </p:cNvPr>
          <p:cNvSpPr/>
          <p:nvPr/>
        </p:nvSpPr>
        <p:spPr>
          <a:xfrm>
            <a:off x="0" y="4747520"/>
            <a:ext cx="10085177" cy="905997"/>
          </a:xfrm>
          <a:custGeom>
            <a:avLst/>
            <a:gdLst>
              <a:gd name="connsiteX0" fmla="*/ 2770437 w 2780823"/>
              <a:gd name="connsiteY0" fmla="*/ 5232 h 905997"/>
              <a:gd name="connsiteX1" fmla="*/ 2759673 w 2780823"/>
              <a:gd name="connsiteY1" fmla="*/ 37712 h 905997"/>
              <a:gd name="connsiteX2" fmla="*/ 2751577 w 2780823"/>
              <a:gd name="connsiteY2" fmla="*/ 67335 h 905997"/>
              <a:gd name="connsiteX3" fmla="*/ 2723859 w 2780823"/>
              <a:gd name="connsiteY3" fmla="*/ 128104 h 905997"/>
              <a:gd name="connsiteX4" fmla="*/ 2617084 w 2780823"/>
              <a:gd name="connsiteY4" fmla="*/ 242404 h 905997"/>
              <a:gd name="connsiteX5" fmla="*/ 2175600 w 2780823"/>
              <a:gd name="connsiteY5" fmla="*/ 369182 h 905997"/>
              <a:gd name="connsiteX6" fmla="*/ 1675728 w 2780823"/>
              <a:gd name="connsiteY6" fmla="*/ 375849 h 905997"/>
              <a:gd name="connsiteX7" fmla="*/ 1453129 w 2780823"/>
              <a:gd name="connsiteY7" fmla="*/ 364515 h 905997"/>
              <a:gd name="connsiteX8" fmla="*/ 1213004 w 2780823"/>
              <a:gd name="connsiteY8" fmla="*/ 360895 h 905997"/>
              <a:gd name="connsiteX9" fmla="*/ 1039077 w 2780823"/>
              <a:gd name="connsiteY9" fmla="*/ 399948 h 905997"/>
              <a:gd name="connsiteX10" fmla="*/ 974879 w 2780823"/>
              <a:gd name="connsiteY10" fmla="*/ 471957 h 905997"/>
              <a:gd name="connsiteX11" fmla="*/ 995357 w 2780823"/>
              <a:gd name="connsiteY11" fmla="*/ 524535 h 905997"/>
              <a:gd name="connsiteX12" fmla="*/ 1066414 w 2780823"/>
              <a:gd name="connsiteY12" fmla="*/ 584733 h 905997"/>
              <a:gd name="connsiteX13" fmla="*/ 1269487 w 2780823"/>
              <a:gd name="connsiteY13" fmla="*/ 675982 h 905997"/>
              <a:gd name="connsiteX14" fmla="*/ 1371500 w 2780823"/>
              <a:gd name="connsiteY14" fmla="*/ 763041 h 905997"/>
              <a:gd name="connsiteX15" fmla="*/ 1267296 w 2780823"/>
              <a:gd name="connsiteY15" fmla="*/ 849813 h 905997"/>
              <a:gd name="connsiteX16" fmla="*/ 1011360 w 2780823"/>
              <a:gd name="connsiteY16" fmla="*/ 875054 h 905997"/>
              <a:gd name="connsiteX17" fmla="*/ 130869 w 2780823"/>
              <a:gd name="connsiteY17" fmla="*/ 642454 h 905997"/>
              <a:gd name="connsiteX18" fmla="*/ 7044 w 2780823"/>
              <a:gd name="connsiteY18" fmla="*/ 571683 h 905997"/>
              <a:gd name="connsiteX19" fmla="*/ 2852 w 2780823"/>
              <a:gd name="connsiteY19" fmla="*/ 584542 h 905997"/>
              <a:gd name="connsiteX20" fmla="*/ 500343 w 2780823"/>
              <a:gd name="connsiteY20" fmla="*/ 819238 h 905997"/>
              <a:gd name="connsiteX21" fmla="*/ 924301 w 2780823"/>
              <a:gd name="connsiteY21" fmla="*/ 899819 h 905997"/>
              <a:gd name="connsiteX22" fmla="*/ 1167570 w 2780823"/>
              <a:gd name="connsiteY22" fmla="*/ 901534 h 905997"/>
              <a:gd name="connsiteX23" fmla="*/ 1351688 w 2780823"/>
              <a:gd name="connsiteY23" fmla="*/ 846384 h 905997"/>
              <a:gd name="connsiteX24" fmla="*/ 1393407 w 2780823"/>
              <a:gd name="connsiteY24" fmla="*/ 737228 h 905997"/>
              <a:gd name="connsiteX25" fmla="*/ 1250532 w 2780823"/>
              <a:gd name="connsiteY25" fmla="*/ 637882 h 905997"/>
              <a:gd name="connsiteX26" fmla="*/ 1049460 w 2780823"/>
              <a:gd name="connsiteY26" fmla="*/ 538251 h 905997"/>
              <a:gd name="connsiteX27" fmla="*/ 1019646 w 2780823"/>
              <a:gd name="connsiteY27" fmla="*/ 505199 h 905997"/>
              <a:gd name="connsiteX28" fmla="*/ 1013645 w 2780823"/>
              <a:gd name="connsiteY28" fmla="*/ 493578 h 905997"/>
              <a:gd name="connsiteX29" fmla="*/ 1012503 w 2780823"/>
              <a:gd name="connsiteY29" fmla="*/ 489292 h 905997"/>
              <a:gd name="connsiteX30" fmla="*/ 1012503 w 2780823"/>
              <a:gd name="connsiteY30" fmla="*/ 487577 h 905997"/>
              <a:gd name="connsiteX31" fmla="*/ 1012503 w 2780823"/>
              <a:gd name="connsiteY31" fmla="*/ 479100 h 905997"/>
              <a:gd name="connsiteX32" fmla="*/ 1014217 w 2780823"/>
              <a:gd name="connsiteY32" fmla="*/ 473671 h 905997"/>
              <a:gd name="connsiteX33" fmla="*/ 1017074 w 2780823"/>
              <a:gd name="connsiteY33" fmla="*/ 468051 h 905997"/>
              <a:gd name="connsiteX34" fmla="*/ 1023552 w 2780823"/>
              <a:gd name="connsiteY34" fmla="*/ 459288 h 905997"/>
              <a:gd name="connsiteX35" fmla="*/ 1039649 w 2780823"/>
              <a:gd name="connsiteY35" fmla="*/ 445763 h 905997"/>
              <a:gd name="connsiteX36" fmla="*/ 1066319 w 2780823"/>
              <a:gd name="connsiteY36" fmla="*/ 431190 h 905997"/>
              <a:gd name="connsiteX37" fmla="*/ 1144424 w 2780823"/>
              <a:gd name="connsiteY37" fmla="*/ 408234 h 905997"/>
              <a:gd name="connsiteX38" fmla="*/ 1386740 w 2780823"/>
              <a:gd name="connsiteY38" fmla="*/ 397185 h 905997"/>
              <a:gd name="connsiteX39" fmla="*/ 1601148 w 2780823"/>
              <a:gd name="connsiteY39" fmla="*/ 409187 h 905997"/>
              <a:gd name="connsiteX40" fmla="*/ 2112545 w 2780823"/>
              <a:gd name="connsiteY40" fmla="*/ 411663 h 905997"/>
              <a:gd name="connsiteX41" fmla="*/ 2351718 w 2780823"/>
              <a:gd name="connsiteY41" fmla="*/ 384041 h 905997"/>
              <a:gd name="connsiteX42" fmla="*/ 2584413 w 2780823"/>
              <a:gd name="connsiteY42" fmla="*/ 307841 h 905997"/>
              <a:gd name="connsiteX43" fmla="*/ 2721478 w 2780823"/>
              <a:gd name="connsiteY43" fmla="*/ 191922 h 905997"/>
              <a:gd name="connsiteX44" fmla="*/ 2777199 w 2780823"/>
              <a:gd name="connsiteY44" fmla="*/ 68097 h 905997"/>
              <a:gd name="connsiteX45" fmla="*/ 2779866 w 2780823"/>
              <a:gd name="connsiteY45" fmla="*/ 6565 h 905997"/>
              <a:gd name="connsiteX46" fmla="*/ 2770341 w 2780823"/>
              <a:gd name="connsiteY46" fmla="*/ 5041 h 90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780823" h="905997">
                <a:moveTo>
                  <a:pt x="2770437" y="5232"/>
                </a:moveTo>
                <a:cubicBezTo>
                  <a:pt x="2767408" y="16233"/>
                  <a:pt x="2763817" y="27072"/>
                  <a:pt x="2759673" y="37712"/>
                </a:cubicBezTo>
                <a:cubicBezTo>
                  <a:pt x="2756625" y="47237"/>
                  <a:pt x="2754816" y="57619"/>
                  <a:pt x="2751577" y="67335"/>
                </a:cubicBezTo>
                <a:cubicBezTo>
                  <a:pt x="2744519" y="88518"/>
                  <a:pt x="2735223" y="108883"/>
                  <a:pt x="2723859" y="128104"/>
                </a:cubicBezTo>
                <a:cubicBezTo>
                  <a:pt x="2696542" y="173167"/>
                  <a:pt x="2660185" y="212086"/>
                  <a:pt x="2617084" y="242404"/>
                </a:cubicBezTo>
                <a:cubicBezTo>
                  <a:pt x="2489925" y="333368"/>
                  <a:pt x="2326953" y="355942"/>
                  <a:pt x="2175600" y="369182"/>
                </a:cubicBezTo>
                <a:cubicBezTo>
                  <a:pt x="2009484" y="384041"/>
                  <a:pt x="1842225" y="382326"/>
                  <a:pt x="1675728" y="375849"/>
                </a:cubicBezTo>
                <a:cubicBezTo>
                  <a:pt x="1601433" y="372897"/>
                  <a:pt x="1527233" y="368896"/>
                  <a:pt x="1453129" y="364515"/>
                </a:cubicBezTo>
                <a:cubicBezTo>
                  <a:pt x="1373024" y="359847"/>
                  <a:pt x="1293109" y="354990"/>
                  <a:pt x="1213004" y="360895"/>
                </a:cubicBezTo>
                <a:cubicBezTo>
                  <a:pt x="1154520" y="365372"/>
                  <a:pt x="1092417" y="373849"/>
                  <a:pt x="1039077" y="399948"/>
                </a:cubicBezTo>
                <a:cubicBezTo>
                  <a:pt x="1010502" y="414044"/>
                  <a:pt x="976974" y="436428"/>
                  <a:pt x="974879" y="471957"/>
                </a:cubicBezTo>
                <a:cubicBezTo>
                  <a:pt x="973640" y="491578"/>
                  <a:pt x="984404" y="509294"/>
                  <a:pt x="995357" y="524535"/>
                </a:cubicBezTo>
                <a:cubicBezTo>
                  <a:pt x="1014817" y="549119"/>
                  <a:pt x="1038973" y="569578"/>
                  <a:pt x="1066414" y="584733"/>
                </a:cubicBezTo>
                <a:cubicBezTo>
                  <a:pt x="1130232" y="622833"/>
                  <a:pt x="1201669" y="646264"/>
                  <a:pt x="1269487" y="675982"/>
                </a:cubicBezTo>
                <a:cubicBezTo>
                  <a:pt x="1304825" y="691412"/>
                  <a:pt x="1374262" y="716082"/>
                  <a:pt x="1371500" y="763041"/>
                </a:cubicBezTo>
                <a:cubicBezTo>
                  <a:pt x="1368737" y="809999"/>
                  <a:pt x="1304825" y="837431"/>
                  <a:pt x="1267296" y="849813"/>
                </a:cubicBezTo>
                <a:cubicBezTo>
                  <a:pt x="1185762" y="876578"/>
                  <a:pt x="1095846" y="877245"/>
                  <a:pt x="1011360" y="875054"/>
                </a:cubicBezTo>
                <a:cubicBezTo>
                  <a:pt x="703845" y="866501"/>
                  <a:pt x="402484" y="786891"/>
                  <a:pt x="130869" y="642454"/>
                </a:cubicBezTo>
                <a:cubicBezTo>
                  <a:pt x="88958" y="620070"/>
                  <a:pt x="47715" y="596353"/>
                  <a:pt x="7044" y="571683"/>
                </a:cubicBezTo>
                <a:cubicBezTo>
                  <a:pt x="90" y="567492"/>
                  <a:pt x="-2481" y="581208"/>
                  <a:pt x="2852" y="584542"/>
                </a:cubicBezTo>
                <a:cubicBezTo>
                  <a:pt x="155720" y="687726"/>
                  <a:pt x="323498" y="766879"/>
                  <a:pt x="500343" y="819238"/>
                </a:cubicBezTo>
                <a:cubicBezTo>
                  <a:pt x="638380" y="861167"/>
                  <a:pt x="780512" y="888180"/>
                  <a:pt x="924301" y="899819"/>
                </a:cubicBezTo>
                <a:cubicBezTo>
                  <a:pt x="1005187" y="907440"/>
                  <a:pt x="1086588" y="908011"/>
                  <a:pt x="1167570" y="901534"/>
                </a:cubicBezTo>
                <a:cubicBezTo>
                  <a:pt x="1230530" y="895724"/>
                  <a:pt x="1298538" y="882484"/>
                  <a:pt x="1351688" y="846384"/>
                </a:cubicBezTo>
                <a:cubicBezTo>
                  <a:pt x="1388169" y="821619"/>
                  <a:pt x="1412838" y="780757"/>
                  <a:pt x="1393407" y="737228"/>
                </a:cubicBezTo>
                <a:cubicBezTo>
                  <a:pt x="1369023" y="682745"/>
                  <a:pt x="1301301" y="659313"/>
                  <a:pt x="1250532" y="637882"/>
                </a:cubicBezTo>
                <a:cubicBezTo>
                  <a:pt x="1182905" y="609307"/>
                  <a:pt x="1106419" y="586066"/>
                  <a:pt x="1049460" y="538251"/>
                </a:cubicBezTo>
                <a:cubicBezTo>
                  <a:pt x="1037782" y="528935"/>
                  <a:pt x="1027714" y="517772"/>
                  <a:pt x="1019646" y="505199"/>
                </a:cubicBezTo>
                <a:cubicBezTo>
                  <a:pt x="1017446" y="501427"/>
                  <a:pt x="1015446" y="497550"/>
                  <a:pt x="1013645" y="493578"/>
                </a:cubicBezTo>
                <a:cubicBezTo>
                  <a:pt x="1013179" y="492178"/>
                  <a:pt x="1012798" y="490740"/>
                  <a:pt x="1012503" y="489292"/>
                </a:cubicBezTo>
                <a:cubicBezTo>
                  <a:pt x="1011455" y="485196"/>
                  <a:pt x="1012503" y="489864"/>
                  <a:pt x="1012503" y="487577"/>
                </a:cubicBezTo>
                <a:cubicBezTo>
                  <a:pt x="1012264" y="484758"/>
                  <a:pt x="1012264" y="481920"/>
                  <a:pt x="1012503" y="479100"/>
                </a:cubicBezTo>
                <a:cubicBezTo>
                  <a:pt x="1011931" y="483101"/>
                  <a:pt x="1013645" y="475386"/>
                  <a:pt x="1014217" y="473671"/>
                </a:cubicBezTo>
                <a:cubicBezTo>
                  <a:pt x="1015836" y="468909"/>
                  <a:pt x="1014217" y="472147"/>
                  <a:pt x="1017074" y="468051"/>
                </a:cubicBezTo>
                <a:cubicBezTo>
                  <a:pt x="1019065" y="465003"/>
                  <a:pt x="1021227" y="462079"/>
                  <a:pt x="1023552" y="459288"/>
                </a:cubicBezTo>
                <a:cubicBezTo>
                  <a:pt x="1028419" y="454212"/>
                  <a:pt x="1033810" y="449677"/>
                  <a:pt x="1039649" y="445763"/>
                </a:cubicBezTo>
                <a:cubicBezTo>
                  <a:pt x="1048050" y="440057"/>
                  <a:pt x="1056975" y="435171"/>
                  <a:pt x="1066319" y="431190"/>
                </a:cubicBezTo>
                <a:cubicBezTo>
                  <a:pt x="1091436" y="420703"/>
                  <a:pt x="1117630" y="412997"/>
                  <a:pt x="1144424" y="408234"/>
                </a:cubicBezTo>
                <a:cubicBezTo>
                  <a:pt x="1223958" y="392899"/>
                  <a:pt x="1306349" y="392518"/>
                  <a:pt x="1386740" y="397185"/>
                </a:cubicBezTo>
                <a:cubicBezTo>
                  <a:pt x="1458177" y="401281"/>
                  <a:pt x="1529615" y="405758"/>
                  <a:pt x="1601148" y="409187"/>
                </a:cubicBezTo>
                <a:cubicBezTo>
                  <a:pt x="1771359" y="417474"/>
                  <a:pt x="1942333" y="421665"/>
                  <a:pt x="2112545" y="411663"/>
                </a:cubicBezTo>
                <a:cubicBezTo>
                  <a:pt x="2192764" y="407463"/>
                  <a:pt x="2272651" y="398243"/>
                  <a:pt x="2351718" y="384041"/>
                </a:cubicBezTo>
                <a:cubicBezTo>
                  <a:pt x="2432299" y="368991"/>
                  <a:pt x="2511928" y="346989"/>
                  <a:pt x="2584413" y="307841"/>
                </a:cubicBezTo>
                <a:cubicBezTo>
                  <a:pt x="2638125" y="279837"/>
                  <a:pt x="2684950" y="240242"/>
                  <a:pt x="2721478" y="191922"/>
                </a:cubicBezTo>
                <a:cubicBezTo>
                  <a:pt x="2748319" y="154888"/>
                  <a:pt x="2767284" y="112750"/>
                  <a:pt x="2777199" y="68097"/>
                </a:cubicBezTo>
                <a:cubicBezTo>
                  <a:pt x="2780847" y="47799"/>
                  <a:pt x="2781752" y="27101"/>
                  <a:pt x="2779866" y="6565"/>
                </a:cubicBezTo>
                <a:cubicBezTo>
                  <a:pt x="2779866" y="-674"/>
                  <a:pt x="2772151" y="-2960"/>
                  <a:pt x="2770341" y="5041"/>
                </a:cubicBezTo>
                <a:close/>
              </a:path>
            </a:pathLst>
          </a:custGeom>
          <a:solidFill>
            <a:srgbClr val="E26C1A"/>
          </a:solidFill>
          <a:ln w="9525" cap="flat">
            <a:noFill/>
            <a:prstDash val="solid"/>
            <a:miter/>
          </a:ln>
          <a:effectLst>
            <a:outerShdw blurRad="152400" dist="635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1" name="Graphic 3">
            <a:extLst>
              <a:ext uri="{FF2B5EF4-FFF2-40B4-BE49-F238E27FC236}">
                <a16:creationId xmlns:a16="http://schemas.microsoft.com/office/drawing/2014/main" id="{915B6F1C-F4FF-45B3-84C7-F1EC7C7E5844}"/>
              </a:ext>
            </a:extLst>
          </p:cNvPr>
          <p:cNvGrpSpPr/>
          <p:nvPr/>
        </p:nvGrpSpPr>
        <p:grpSpPr>
          <a:xfrm>
            <a:off x="10009829" y="1906314"/>
            <a:ext cx="1265586" cy="2995596"/>
            <a:chOff x="6930675" y="1447337"/>
            <a:chExt cx="1265586" cy="2995596"/>
          </a:xfrm>
        </p:grpSpPr>
        <p:grpSp>
          <p:nvGrpSpPr>
            <p:cNvPr id="122" name="Graphic 3">
              <a:extLst>
                <a:ext uri="{FF2B5EF4-FFF2-40B4-BE49-F238E27FC236}">
                  <a16:creationId xmlns:a16="http://schemas.microsoft.com/office/drawing/2014/main" id="{DFFCA1A1-9691-4172-B2D1-43F898E9F719}"/>
                </a:ext>
              </a:extLst>
            </p:cNvPr>
            <p:cNvGrpSpPr/>
            <p:nvPr/>
          </p:nvGrpSpPr>
          <p:grpSpPr>
            <a:xfrm>
              <a:off x="7454749" y="2560796"/>
              <a:ext cx="741512" cy="1882138"/>
              <a:chOff x="7454749" y="2560796"/>
              <a:chExt cx="741512" cy="1882138"/>
            </a:xfrm>
          </p:grpSpPr>
          <p:sp>
            <p:nvSpPr>
              <p:cNvPr id="152" name="Freeform: Shape 113">
                <a:extLst>
                  <a:ext uri="{FF2B5EF4-FFF2-40B4-BE49-F238E27FC236}">
                    <a16:creationId xmlns:a16="http://schemas.microsoft.com/office/drawing/2014/main" id="{1A6697D4-326C-4AB0-B741-C465FF4D9D44}"/>
                  </a:ext>
                </a:extLst>
              </p:cNvPr>
              <p:cNvSpPr/>
              <p:nvPr/>
            </p:nvSpPr>
            <p:spPr>
              <a:xfrm>
                <a:off x="7578491" y="2560796"/>
                <a:ext cx="570807" cy="1441051"/>
              </a:xfrm>
              <a:custGeom>
                <a:avLst/>
                <a:gdLst>
                  <a:gd name="connsiteX0" fmla="*/ 43985 w 570807"/>
                  <a:gd name="connsiteY0" fmla="*/ 0 h 1441051"/>
                  <a:gd name="connsiteX1" fmla="*/ 362692 w 570807"/>
                  <a:gd name="connsiteY1" fmla="*/ 69818 h 1441051"/>
                  <a:gd name="connsiteX2" fmla="*/ 269537 w 570807"/>
                  <a:gd name="connsiteY2" fmla="*/ 607028 h 1441051"/>
                  <a:gd name="connsiteX3" fmla="*/ 385361 w 570807"/>
                  <a:gd name="connsiteY3" fmla="*/ 777907 h 1441051"/>
                  <a:gd name="connsiteX4" fmla="*/ 520616 w 570807"/>
                  <a:gd name="connsiteY4" fmla="*/ 1141666 h 1441051"/>
                  <a:gd name="connsiteX5" fmla="*/ 551287 w 570807"/>
                  <a:gd name="connsiteY5" fmla="*/ 1203484 h 1441051"/>
                  <a:gd name="connsiteX6" fmla="*/ 569575 w 570807"/>
                  <a:gd name="connsiteY6" fmla="*/ 1233583 h 1441051"/>
                  <a:gd name="connsiteX7" fmla="*/ 505757 w 570807"/>
                  <a:gd name="connsiteY7" fmla="*/ 1403318 h 1441051"/>
                  <a:gd name="connsiteX8" fmla="*/ 470420 w 570807"/>
                  <a:gd name="connsiteY8" fmla="*/ 1432750 h 1441051"/>
                  <a:gd name="connsiteX9" fmla="*/ 425652 w 570807"/>
                  <a:gd name="connsiteY9" fmla="*/ 1439989 h 1441051"/>
                  <a:gd name="connsiteX10" fmla="*/ 403840 w 570807"/>
                  <a:gd name="connsiteY10" fmla="*/ 1424273 h 1441051"/>
                  <a:gd name="connsiteX11" fmla="*/ 403840 w 570807"/>
                  <a:gd name="connsiteY11" fmla="*/ 1403699 h 1441051"/>
                  <a:gd name="connsiteX12" fmla="*/ 418223 w 570807"/>
                  <a:gd name="connsiteY12" fmla="*/ 1328166 h 1441051"/>
                  <a:gd name="connsiteX13" fmla="*/ 374027 w 570807"/>
                  <a:gd name="connsiteY13" fmla="*/ 1179195 h 1441051"/>
                  <a:gd name="connsiteX14" fmla="*/ 44747 w 570807"/>
                  <a:gd name="connsiteY14" fmla="*/ 691801 h 1441051"/>
                  <a:gd name="connsiteX15" fmla="*/ 266 w 570807"/>
                  <a:gd name="connsiteY15" fmla="*/ 484918 h 1441051"/>
                  <a:gd name="connsiteX16" fmla="*/ 43985 w 570807"/>
                  <a:gd name="connsiteY16" fmla="*/ 0 h 144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0807" h="1441051">
                    <a:moveTo>
                      <a:pt x="43985" y="0"/>
                    </a:moveTo>
                    <a:lnTo>
                      <a:pt x="362692" y="69818"/>
                    </a:lnTo>
                    <a:lnTo>
                      <a:pt x="269537" y="607028"/>
                    </a:lnTo>
                    <a:cubicBezTo>
                      <a:pt x="269537" y="607028"/>
                      <a:pt x="344594" y="687419"/>
                      <a:pt x="385361" y="777907"/>
                    </a:cubicBezTo>
                    <a:cubicBezTo>
                      <a:pt x="415079" y="843629"/>
                      <a:pt x="504138" y="1100328"/>
                      <a:pt x="520616" y="1141666"/>
                    </a:cubicBezTo>
                    <a:cubicBezTo>
                      <a:pt x="529465" y="1162926"/>
                      <a:pt x="539714" y="1183576"/>
                      <a:pt x="551287" y="1203484"/>
                    </a:cubicBezTo>
                    <a:cubicBezTo>
                      <a:pt x="557764" y="1214819"/>
                      <a:pt x="567670" y="1220724"/>
                      <a:pt x="569575" y="1233583"/>
                    </a:cubicBezTo>
                    <a:cubicBezTo>
                      <a:pt x="577862" y="1290066"/>
                      <a:pt x="543000" y="1360075"/>
                      <a:pt x="505757" y="1403318"/>
                    </a:cubicBezTo>
                    <a:cubicBezTo>
                      <a:pt x="495975" y="1415301"/>
                      <a:pt x="483974" y="1425302"/>
                      <a:pt x="470420" y="1432750"/>
                    </a:cubicBezTo>
                    <a:cubicBezTo>
                      <a:pt x="456751" y="1440161"/>
                      <a:pt x="440968" y="1442714"/>
                      <a:pt x="425652" y="1439989"/>
                    </a:cubicBezTo>
                    <a:cubicBezTo>
                      <a:pt x="416213" y="1438713"/>
                      <a:pt x="408040" y="1432817"/>
                      <a:pt x="403840" y="1424273"/>
                    </a:cubicBezTo>
                    <a:cubicBezTo>
                      <a:pt x="401887" y="1417558"/>
                      <a:pt x="401887" y="1410414"/>
                      <a:pt x="403840" y="1403699"/>
                    </a:cubicBezTo>
                    <a:cubicBezTo>
                      <a:pt x="410041" y="1378810"/>
                      <a:pt x="414841" y="1353598"/>
                      <a:pt x="418223" y="1328166"/>
                    </a:cubicBezTo>
                    <a:cubicBezTo>
                      <a:pt x="422023" y="1274798"/>
                      <a:pt x="406316" y="1221857"/>
                      <a:pt x="374027" y="1179195"/>
                    </a:cubicBezTo>
                    <a:cubicBezTo>
                      <a:pt x="332783" y="1122045"/>
                      <a:pt x="59702" y="719042"/>
                      <a:pt x="44747" y="691801"/>
                    </a:cubicBezTo>
                    <a:cubicBezTo>
                      <a:pt x="22459" y="650938"/>
                      <a:pt x="-2878" y="616077"/>
                      <a:pt x="266" y="484918"/>
                    </a:cubicBezTo>
                    <a:cubicBezTo>
                      <a:pt x="3409" y="351853"/>
                      <a:pt x="27602" y="66389"/>
                      <a:pt x="43985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14">
                <a:extLst>
                  <a:ext uri="{FF2B5EF4-FFF2-40B4-BE49-F238E27FC236}">
                    <a16:creationId xmlns:a16="http://schemas.microsoft.com/office/drawing/2014/main" id="{63D10082-D5D2-4028-82AB-F43304B74B9A}"/>
                  </a:ext>
                </a:extLst>
              </p:cNvPr>
              <p:cNvSpPr/>
              <p:nvPr/>
            </p:nvSpPr>
            <p:spPr>
              <a:xfrm>
                <a:off x="7554851" y="2582703"/>
                <a:ext cx="544351" cy="1179371"/>
              </a:xfrm>
              <a:custGeom>
                <a:avLst/>
                <a:gdLst>
                  <a:gd name="connsiteX0" fmla="*/ 43622 w 544351"/>
                  <a:gd name="connsiteY0" fmla="*/ 0 h 1179371"/>
                  <a:gd name="connsiteX1" fmla="*/ 15904 w 544351"/>
                  <a:gd name="connsiteY1" fmla="*/ 304800 h 1179371"/>
                  <a:gd name="connsiteX2" fmla="*/ 41050 w 544351"/>
                  <a:gd name="connsiteY2" fmla="*/ 662273 h 1179371"/>
                  <a:gd name="connsiteX3" fmla="*/ 403000 w 544351"/>
                  <a:gd name="connsiteY3" fmla="*/ 1179195 h 1179371"/>
                  <a:gd name="connsiteX4" fmla="*/ 544351 w 544351"/>
                  <a:gd name="connsiteY4" fmla="*/ 1111091 h 1179371"/>
                  <a:gd name="connsiteX5" fmla="*/ 449673 w 544351"/>
                  <a:gd name="connsiteY5" fmla="*/ 841439 h 1179371"/>
                  <a:gd name="connsiteX6" fmla="*/ 353470 w 544351"/>
                  <a:gd name="connsiteY6" fmla="*/ 608171 h 1179371"/>
                  <a:gd name="connsiteX7" fmla="*/ 501965 w 544351"/>
                  <a:gd name="connsiteY7" fmla="*/ 106490 h 117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4351" h="1179371">
                    <a:moveTo>
                      <a:pt x="43622" y="0"/>
                    </a:moveTo>
                    <a:cubicBezTo>
                      <a:pt x="43622" y="0"/>
                      <a:pt x="28477" y="114300"/>
                      <a:pt x="15904" y="304800"/>
                    </a:cubicBezTo>
                    <a:cubicBezTo>
                      <a:pt x="4474" y="477584"/>
                      <a:pt x="-23434" y="549116"/>
                      <a:pt x="41050" y="662273"/>
                    </a:cubicBezTo>
                    <a:cubicBezTo>
                      <a:pt x="98200" y="763238"/>
                      <a:pt x="376521" y="1143953"/>
                      <a:pt x="403000" y="1179195"/>
                    </a:cubicBezTo>
                    <a:cubicBezTo>
                      <a:pt x="403000" y="1179195"/>
                      <a:pt x="495297" y="1186244"/>
                      <a:pt x="544351" y="1111091"/>
                    </a:cubicBezTo>
                    <a:cubicBezTo>
                      <a:pt x="544351" y="1111091"/>
                      <a:pt x="498250" y="959263"/>
                      <a:pt x="449673" y="841439"/>
                    </a:cubicBezTo>
                    <a:cubicBezTo>
                      <a:pt x="401095" y="723614"/>
                      <a:pt x="353470" y="608171"/>
                      <a:pt x="353470" y="608171"/>
                    </a:cubicBezTo>
                    <a:lnTo>
                      <a:pt x="501965" y="106490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15">
                <a:extLst>
                  <a:ext uri="{FF2B5EF4-FFF2-40B4-BE49-F238E27FC236}">
                    <a16:creationId xmlns:a16="http://schemas.microsoft.com/office/drawing/2014/main" id="{66F334B5-6219-4B69-9C4E-8BE47BF16F57}"/>
                  </a:ext>
                </a:extLst>
              </p:cNvPr>
              <p:cNvSpPr/>
              <p:nvPr/>
            </p:nvSpPr>
            <p:spPr>
              <a:xfrm>
                <a:off x="7623905" y="2636805"/>
                <a:ext cx="432911" cy="1083373"/>
              </a:xfrm>
              <a:custGeom>
                <a:avLst/>
                <a:gdLst>
                  <a:gd name="connsiteX0" fmla="*/ 0 w 432911"/>
                  <a:gd name="connsiteY0" fmla="*/ 0 h 1083373"/>
                  <a:gd name="connsiteX1" fmla="*/ 180022 w 432911"/>
                  <a:gd name="connsiteY1" fmla="*/ 242792 h 1083373"/>
                  <a:gd name="connsiteX2" fmla="*/ 94297 w 432911"/>
                  <a:gd name="connsiteY2" fmla="*/ 633984 h 1083373"/>
                  <a:gd name="connsiteX3" fmla="*/ 85725 w 432911"/>
                  <a:gd name="connsiteY3" fmla="*/ 767905 h 1083373"/>
                  <a:gd name="connsiteX4" fmla="*/ 303752 w 432911"/>
                  <a:gd name="connsiteY4" fmla="*/ 1083374 h 1083373"/>
                  <a:gd name="connsiteX5" fmla="*/ 324517 w 432911"/>
                  <a:gd name="connsiteY5" fmla="*/ 1002887 h 1083373"/>
                  <a:gd name="connsiteX6" fmla="*/ 348044 w 432911"/>
                  <a:gd name="connsiteY6" fmla="*/ 747236 h 1083373"/>
                  <a:gd name="connsiteX7" fmla="*/ 355282 w 432911"/>
                  <a:gd name="connsiteY7" fmla="*/ 726281 h 1083373"/>
                  <a:gd name="connsiteX8" fmla="*/ 284416 w 432911"/>
                  <a:gd name="connsiteY8" fmla="*/ 554069 h 1083373"/>
                  <a:gd name="connsiteX9" fmla="*/ 432911 w 432911"/>
                  <a:gd name="connsiteY9" fmla="*/ 52388 h 1083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911" h="1083373">
                    <a:moveTo>
                      <a:pt x="0" y="0"/>
                    </a:moveTo>
                    <a:cubicBezTo>
                      <a:pt x="21527" y="147352"/>
                      <a:pt x="180022" y="242792"/>
                      <a:pt x="180022" y="242792"/>
                    </a:cubicBezTo>
                    <a:cubicBezTo>
                      <a:pt x="180022" y="242792"/>
                      <a:pt x="102489" y="586835"/>
                      <a:pt x="94297" y="633984"/>
                    </a:cubicBezTo>
                    <a:cubicBezTo>
                      <a:pt x="92202" y="646271"/>
                      <a:pt x="89154" y="697992"/>
                      <a:pt x="85725" y="767905"/>
                    </a:cubicBezTo>
                    <a:cubicBezTo>
                      <a:pt x="161925" y="882872"/>
                      <a:pt x="255556" y="1015556"/>
                      <a:pt x="303752" y="1083374"/>
                    </a:cubicBezTo>
                    <a:cubicBezTo>
                      <a:pt x="310801" y="1057466"/>
                      <a:pt x="317849" y="1030510"/>
                      <a:pt x="324517" y="1002887"/>
                    </a:cubicBezTo>
                    <a:cubicBezTo>
                      <a:pt x="356711" y="869537"/>
                      <a:pt x="344424" y="758952"/>
                      <a:pt x="348044" y="747236"/>
                    </a:cubicBezTo>
                    <a:cubicBezTo>
                      <a:pt x="349091" y="743712"/>
                      <a:pt x="351663" y="736378"/>
                      <a:pt x="355282" y="726281"/>
                    </a:cubicBezTo>
                    <a:lnTo>
                      <a:pt x="284416" y="554069"/>
                    </a:lnTo>
                    <a:lnTo>
                      <a:pt x="432911" y="52388"/>
                    </a:ln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16">
                <a:extLst>
                  <a:ext uri="{FF2B5EF4-FFF2-40B4-BE49-F238E27FC236}">
                    <a16:creationId xmlns:a16="http://schemas.microsoft.com/office/drawing/2014/main" id="{B055595F-5CC7-4AD3-8253-62A6B4E3984B}"/>
                  </a:ext>
                </a:extLst>
              </p:cNvPr>
              <p:cNvSpPr/>
              <p:nvPr/>
            </p:nvSpPr>
            <p:spPr>
              <a:xfrm>
                <a:off x="7643717" y="2732532"/>
                <a:ext cx="142303" cy="649890"/>
              </a:xfrm>
              <a:custGeom>
                <a:avLst/>
                <a:gdLst>
                  <a:gd name="connsiteX0" fmla="*/ 0 w 142303"/>
                  <a:gd name="connsiteY0" fmla="*/ 0 h 649890"/>
                  <a:gd name="connsiteX1" fmla="*/ 31718 w 142303"/>
                  <a:gd name="connsiteY1" fmla="*/ 72104 h 649890"/>
                  <a:gd name="connsiteX2" fmla="*/ 103442 w 142303"/>
                  <a:gd name="connsiteY2" fmla="*/ 132588 h 649890"/>
                  <a:gd name="connsiteX3" fmla="*/ 49054 w 142303"/>
                  <a:gd name="connsiteY3" fmla="*/ 486918 h 649890"/>
                  <a:gd name="connsiteX4" fmla="*/ 51911 w 142303"/>
                  <a:gd name="connsiteY4" fmla="*/ 649891 h 649890"/>
                  <a:gd name="connsiteX5" fmla="*/ 142304 w 142303"/>
                  <a:gd name="connsiteY5" fmla="*/ 121158 h 64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03" h="649890">
                    <a:moveTo>
                      <a:pt x="0" y="0"/>
                    </a:moveTo>
                    <a:cubicBezTo>
                      <a:pt x="6096" y="25765"/>
                      <a:pt x="16850" y="50197"/>
                      <a:pt x="31718" y="72104"/>
                    </a:cubicBezTo>
                    <a:cubicBezTo>
                      <a:pt x="50035" y="98088"/>
                      <a:pt x="74733" y="118920"/>
                      <a:pt x="103442" y="132588"/>
                    </a:cubicBezTo>
                    <a:cubicBezTo>
                      <a:pt x="103442" y="132588"/>
                      <a:pt x="58293" y="429768"/>
                      <a:pt x="49054" y="486918"/>
                    </a:cubicBezTo>
                    <a:cubicBezTo>
                      <a:pt x="38100" y="555022"/>
                      <a:pt x="51911" y="649891"/>
                      <a:pt x="51911" y="649891"/>
                    </a:cubicBezTo>
                    <a:lnTo>
                      <a:pt x="142304" y="121158"/>
                    </a:ln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17">
                <a:extLst>
                  <a:ext uri="{FF2B5EF4-FFF2-40B4-BE49-F238E27FC236}">
                    <a16:creationId xmlns:a16="http://schemas.microsoft.com/office/drawing/2014/main" id="{496D8221-6418-4901-99F1-70586569B0FA}"/>
                  </a:ext>
                </a:extLst>
              </p:cNvPr>
              <p:cNvSpPr/>
              <p:nvPr/>
            </p:nvSpPr>
            <p:spPr>
              <a:xfrm>
                <a:off x="7891367" y="3840363"/>
                <a:ext cx="304895" cy="305166"/>
              </a:xfrm>
              <a:custGeom>
                <a:avLst/>
                <a:gdLst>
                  <a:gd name="connsiteX0" fmla="*/ 288227 w 304895"/>
                  <a:gd name="connsiteY0" fmla="*/ 22 h 305166"/>
                  <a:gd name="connsiteX1" fmla="*/ 304895 w 304895"/>
                  <a:gd name="connsiteY1" fmla="*/ 32216 h 305166"/>
                  <a:gd name="connsiteX2" fmla="*/ 285845 w 304895"/>
                  <a:gd name="connsiteY2" fmla="*/ 73745 h 305166"/>
                  <a:gd name="connsiteX3" fmla="*/ 252127 w 304895"/>
                  <a:gd name="connsiteY3" fmla="*/ 135372 h 305166"/>
                  <a:gd name="connsiteX4" fmla="*/ 213265 w 304895"/>
                  <a:gd name="connsiteY4" fmla="*/ 241766 h 305166"/>
                  <a:gd name="connsiteX5" fmla="*/ 55150 w 304895"/>
                  <a:gd name="connsiteY5" fmla="*/ 303012 h 305166"/>
                  <a:gd name="connsiteX6" fmla="*/ 8096 w 304895"/>
                  <a:gd name="connsiteY6" fmla="*/ 279580 h 305166"/>
                  <a:gd name="connsiteX7" fmla="*/ 0 w 304895"/>
                  <a:gd name="connsiteY7" fmla="*/ 246909 h 30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95" h="305166">
                    <a:moveTo>
                      <a:pt x="288227" y="22"/>
                    </a:moveTo>
                    <a:cubicBezTo>
                      <a:pt x="295275" y="-836"/>
                      <a:pt x="304895" y="24120"/>
                      <a:pt x="304895" y="32216"/>
                    </a:cubicBezTo>
                    <a:cubicBezTo>
                      <a:pt x="304895" y="40312"/>
                      <a:pt x="296609" y="57648"/>
                      <a:pt x="285845" y="73745"/>
                    </a:cubicBezTo>
                    <a:cubicBezTo>
                      <a:pt x="271148" y="92195"/>
                      <a:pt x="259747" y="113045"/>
                      <a:pt x="252127" y="135372"/>
                    </a:cubicBezTo>
                    <a:cubicBezTo>
                      <a:pt x="245745" y="157660"/>
                      <a:pt x="238030" y="208429"/>
                      <a:pt x="213265" y="241766"/>
                    </a:cubicBezTo>
                    <a:cubicBezTo>
                      <a:pt x="188500" y="275104"/>
                      <a:pt x="150304" y="314918"/>
                      <a:pt x="55150" y="303012"/>
                    </a:cubicBezTo>
                    <a:cubicBezTo>
                      <a:pt x="37252" y="300792"/>
                      <a:pt x="20650" y="292525"/>
                      <a:pt x="8096" y="279580"/>
                    </a:cubicBezTo>
                    <a:cubicBezTo>
                      <a:pt x="1619" y="270055"/>
                      <a:pt x="2286" y="260530"/>
                      <a:pt x="0" y="246909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18">
                <a:extLst>
                  <a:ext uri="{FF2B5EF4-FFF2-40B4-BE49-F238E27FC236}">
                    <a16:creationId xmlns:a16="http://schemas.microsoft.com/office/drawing/2014/main" id="{3A23AB96-2183-4A07-975A-E05E8A336699}"/>
                  </a:ext>
                </a:extLst>
              </p:cNvPr>
              <p:cNvSpPr/>
              <p:nvPr/>
            </p:nvSpPr>
            <p:spPr>
              <a:xfrm>
                <a:off x="7891156" y="3764132"/>
                <a:ext cx="290171" cy="361079"/>
              </a:xfrm>
              <a:custGeom>
                <a:avLst/>
                <a:gdLst>
                  <a:gd name="connsiteX0" fmla="*/ 225953 w 290171"/>
                  <a:gd name="connsiteY0" fmla="*/ 224461 h 361079"/>
                  <a:gd name="connsiteX1" fmla="*/ 228144 w 290171"/>
                  <a:gd name="connsiteY1" fmla="*/ 218651 h 361079"/>
                  <a:gd name="connsiteX2" fmla="*/ 255100 w 290171"/>
                  <a:gd name="connsiteY2" fmla="*/ 156262 h 361079"/>
                  <a:gd name="connsiteX3" fmla="*/ 290152 w 290171"/>
                  <a:gd name="connsiteY3" fmla="*/ 87682 h 361079"/>
                  <a:gd name="connsiteX4" fmla="*/ 267102 w 290171"/>
                  <a:gd name="connsiteY4" fmla="*/ 33104 h 361079"/>
                  <a:gd name="connsiteX5" fmla="*/ 238527 w 290171"/>
                  <a:gd name="connsiteY5" fmla="*/ 147 h 361079"/>
                  <a:gd name="connsiteX6" fmla="*/ 245003 w 290171"/>
                  <a:gd name="connsiteY6" fmla="*/ 15197 h 361079"/>
                  <a:gd name="connsiteX7" fmla="*/ 242051 w 290171"/>
                  <a:gd name="connsiteY7" fmla="*/ 38438 h 361079"/>
                  <a:gd name="connsiteX8" fmla="*/ 229287 w 290171"/>
                  <a:gd name="connsiteY8" fmla="*/ 73109 h 361079"/>
                  <a:gd name="connsiteX9" fmla="*/ 224620 w 290171"/>
                  <a:gd name="connsiteY9" fmla="*/ 83586 h 361079"/>
                  <a:gd name="connsiteX10" fmla="*/ 219381 w 290171"/>
                  <a:gd name="connsiteY10" fmla="*/ 95302 h 361079"/>
                  <a:gd name="connsiteX11" fmla="*/ 209856 w 290171"/>
                  <a:gd name="connsiteY11" fmla="*/ 116448 h 361079"/>
                  <a:gd name="connsiteX12" fmla="*/ 187091 w 290171"/>
                  <a:gd name="connsiteY12" fmla="*/ 155691 h 361079"/>
                  <a:gd name="connsiteX13" fmla="*/ 180519 w 290171"/>
                  <a:gd name="connsiteY13" fmla="*/ 160643 h 361079"/>
                  <a:gd name="connsiteX14" fmla="*/ 175090 w 290171"/>
                  <a:gd name="connsiteY14" fmla="*/ 139974 h 361079"/>
                  <a:gd name="connsiteX15" fmla="*/ 169661 w 290171"/>
                  <a:gd name="connsiteY15" fmla="*/ 119400 h 361079"/>
                  <a:gd name="connsiteX16" fmla="*/ 152420 w 290171"/>
                  <a:gd name="connsiteY16" fmla="*/ 113685 h 361079"/>
                  <a:gd name="connsiteX17" fmla="*/ 120035 w 290171"/>
                  <a:gd name="connsiteY17" fmla="*/ 113685 h 361079"/>
                  <a:gd name="connsiteX18" fmla="*/ 107558 w 290171"/>
                  <a:gd name="connsiteY18" fmla="*/ 115971 h 361079"/>
                  <a:gd name="connsiteX19" fmla="*/ 98699 w 290171"/>
                  <a:gd name="connsiteY19" fmla="*/ 120067 h 361079"/>
                  <a:gd name="connsiteX20" fmla="*/ 96318 w 290171"/>
                  <a:gd name="connsiteY20" fmla="*/ 128258 h 361079"/>
                  <a:gd name="connsiteX21" fmla="*/ 77268 w 290171"/>
                  <a:gd name="connsiteY21" fmla="*/ 183123 h 361079"/>
                  <a:gd name="connsiteX22" fmla="*/ 23452 w 290171"/>
                  <a:gd name="connsiteY22" fmla="*/ 273800 h 361079"/>
                  <a:gd name="connsiteX23" fmla="*/ 497 w 290171"/>
                  <a:gd name="connsiteY23" fmla="*/ 323045 h 361079"/>
                  <a:gd name="connsiteX24" fmla="*/ 16689 w 290171"/>
                  <a:gd name="connsiteY24" fmla="*/ 346476 h 361079"/>
                  <a:gd name="connsiteX25" fmla="*/ 43645 w 290171"/>
                  <a:gd name="connsiteY25" fmla="*/ 357335 h 361079"/>
                  <a:gd name="connsiteX26" fmla="*/ 158802 w 290171"/>
                  <a:gd name="connsiteY26" fmla="*/ 339428 h 361079"/>
                  <a:gd name="connsiteX27" fmla="*/ 199188 w 290171"/>
                  <a:gd name="connsiteY27" fmla="*/ 298470 h 361079"/>
                  <a:gd name="connsiteX28" fmla="*/ 225953 w 290171"/>
                  <a:gd name="connsiteY28" fmla="*/ 224461 h 36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90171" h="361079">
                    <a:moveTo>
                      <a:pt x="225953" y="224461"/>
                    </a:moveTo>
                    <a:cubicBezTo>
                      <a:pt x="226620" y="222461"/>
                      <a:pt x="227382" y="220556"/>
                      <a:pt x="228144" y="218651"/>
                    </a:cubicBezTo>
                    <a:cubicBezTo>
                      <a:pt x="236031" y="197391"/>
                      <a:pt x="245022" y="176569"/>
                      <a:pt x="255100" y="156262"/>
                    </a:cubicBezTo>
                    <a:cubicBezTo>
                      <a:pt x="267006" y="134545"/>
                      <a:pt x="289295" y="110161"/>
                      <a:pt x="290152" y="87682"/>
                    </a:cubicBezTo>
                    <a:cubicBezTo>
                      <a:pt x="290723" y="75299"/>
                      <a:pt x="278722" y="52154"/>
                      <a:pt x="267102" y="33104"/>
                    </a:cubicBezTo>
                    <a:cubicBezTo>
                      <a:pt x="262053" y="24912"/>
                      <a:pt x="251480" y="-2234"/>
                      <a:pt x="238527" y="147"/>
                    </a:cubicBezTo>
                    <a:lnTo>
                      <a:pt x="245003" y="15197"/>
                    </a:lnTo>
                    <a:cubicBezTo>
                      <a:pt x="245099" y="23045"/>
                      <a:pt x="244108" y="30865"/>
                      <a:pt x="242051" y="38438"/>
                    </a:cubicBezTo>
                    <a:cubicBezTo>
                      <a:pt x="239041" y="50411"/>
                      <a:pt x="234764" y="62041"/>
                      <a:pt x="229287" y="73109"/>
                    </a:cubicBezTo>
                    <a:cubicBezTo>
                      <a:pt x="227373" y="76433"/>
                      <a:pt x="225801" y="79938"/>
                      <a:pt x="224620" y="83586"/>
                    </a:cubicBezTo>
                    <a:cubicBezTo>
                      <a:pt x="222810" y="87491"/>
                      <a:pt x="221096" y="91397"/>
                      <a:pt x="219381" y="95302"/>
                    </a:cubicBezTo>
                    <a:cubicBezTo>
                      <a:pt x="216143" y="102350"/>
                      <a:pt x="212714" y="109304"/>
                      <a:pt x="209856" y="116448"/>
                    </a:cubicBezTo>
                    <a:cubicBezTo>
                      <a:pt x="204189" y="130554"/>
                      <a:pt x="196521" y="143775"/>
                      <a:pt x="187091" y="155691"/>
                    </a:cubicBezTo>
                    <a:cubicBezTo>
                      <a:pt x="185520" y="158034"/>
                      <a:pt x="183205" y="159786"/>
                      <a:pt x="180519" y="160643"/>
                    </a:cubicBezTo>
                    <a:cubicBezTo>
                      <a:pt x="170232" y="163215"/>
                      <a:pt x="174614" y="144737"/>
                      <a:pt x="175090" y="139974"/>
                    </a:cubicBezTo>
                    <a:cubicBezTo>
                      <a:pt x="176414" y="132649"/>
                      <a:pt x="174423" y="125115"/>
                      <a:pt x="169661" y="119400"/>
                    </a:cubicBezTo>
                    <a:cubicBezTo>
                      <a:pt x="164755" y="115533"/>
                      <a:pt x="158659" y="113514"/>
                      <a:pt x="152420" y="113685"/>
                    </a:cubicBezTo>
                    <a:cubicBezTo>
                      <a:pt x="141638" y="112828"/>
                      <a:pt x="130818" y="112828"/>
                      <a:pt x="120035" y="113685"/>
                    </a:cubicBezTo>
                    <a:cubicBezTo>
                      <a:pt x="115816" y="114066"/>
                      <a:pt x="111644" y="114838"/>
                      <a:pt x="107558" y="115971"/>
                    </a:cubicBezTo>
                    <a:cubicBezTo>
                      <a:pt x="104319" y="117019"/>
                      <a:pt x="100795" y="116924"/>
                      <a:pt x="98699" y="120067"/>
                    </a:cubicBezTo>
                    <a:cubicBezTo>
                      <a:pt x="97318" y="122591"/>
                      <a:pt x="96509" y="125391"/>
                      <a:pt x="96318" y="128258"/>
                    </a:cubicBezTo>
                    <a:cubicBezTo>
                      <a:pt x="92842" y="147423"/>
                      <a:pt x="86412" y="165930"/>
                      <a:pt x="77268" y="183123"/>
                    </a:cubicBezTo>
                    <a:cubicBezTo>
                      <a:pt x="62600" y="215174"/>
                      <a:pt x="44559" y="245578"/>
                      <a:pt x="23452" y="273800"/>
                    </a:cubicBezTo>
                    <a:cubicBezTo>
                      <a:pt x="11260" y="288088"/>
                      <a:pt x="-2837" y="304566"/>
                      <a:pt x="497" y="323045"/>
                    </a:cubicBezTo>
                    <a:cubicBezTo>
                      <a:pt x="2564" y="332694"/>
                      <a:pt x="8393" y="341123"/>
                      <a:pt x="16689" y="346476"/>
                    </a:cubicBezTo>
                    <a:cubicBezTo>
                      <a:pt x="24890" y="351791"/>
                      <a:pt x="34044" y="355477"/>
                      <a:pt x="43645" y="357335"/>
                    </a:cubicBezTo>
                    <a:cubicBezTo>
                      <a:pt x="82917" y="365955"/>
                      <a:pt x="123998" y="359573"/>
                      <a:pt x="158802" y="339428"/>
                    </a:cubicBezTo>
                    <a:cubicBezTo>
                      <a:pt x="175100" y="328893"/>
                      <a:pt x="188882" y="314910"/>
                      <a:pt x="199188" y="298470"/>
                    </a:cubicBezTo>
                    <a:cubicBezTo>
                      <a:pt x="211476" y="280087"/>
                      <a:pt x="219477" y="243987"/>
                      <a:pt x="225953" y="224461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19">
                <a:extLst>
                  <a:ext uri="{FF2B5EF4-FFF2-40B4-BE49-F238E27FC236}">
                    <a16:creationId xmlns:a16="http://schemas.microsoft.com/office/drawing/2014/main" id="{8C7E6F46-AD39-40E9-8EE0-65B2A38FD955}"/>
                  </a:ext>
                </a:extLst>
              </p:cNvPr>
              <p:cNvSpPr/>
              <p:nvPr/>
            </p:nvSpPr>
            <p:spPr>
              <a:xfrm>
                <a:off x="7584662" y="2588704"/>
                <a:ext cx="511412" cy="1707720"/>
              </a:xfrm>
              <a:custGeom>
                <a:avLst/>
                <a:gdLst>
                  <a:gd name="connsiteX0" fmla="*/ 97536 w 511412"/>
                  <a:gd name="connsiteY0" fmla="*/ 1477137 h 1707720"/>
                  <a:gd name="connsiteX1" fmla="*/ 107537 w 511412"/>
                  <a:gd name="connsiteY1" fmla="*/ 1328356 h 1707720"/>
                  <a:gd name="connsiteX2" fmla="*/ 115824 w 511412"/>
                  <a:gd name="connsiteY2" fmla="*/ 1122426 h 1707720"/>
                  <a:gd name="connsiteX3" fmla="*/ 123730 w 511412"/>
                  <a:gd name="connsiteY3" fmla="*/ 911257 h 1707720"/>
                  <a:gd name="connsiteX4" fmla="*/ 129921 w 511412"/>
                  <a:gd name="connsiteY4" fmla="*/ 742950 h 1707720"/>
                  <a:gd name="connsiteX5" fmla="*/ 219551 w 511412"/>
                  <a:gd name="connsiteY5" fmla="*/ 271748 h 1707720"/>
                  <a:gd name="connsiteX6" fmla="*/ 118872 w 511412"/>
                  <a:gd name="connsiteY6" fmla="*/ 181737 h 1707720"/>
                  <a:gd name="connsiteX7" fmla="*/ 44958 w 511412"/>
                  <a:gd name="connsiteY7" fmla="*/ 6477 h 1707720"/>
                  <a:gd name="connsiteX8" fmla="*/ 83725 w 511412"/>
                  <a:gd name="connsiteY8" fmla="*/ 2000 h 1707720"/>
                  <a:gd name="connsiteX9" fmla="*/ 505873 w 511412"/>
                  <a:gd name="connsiteY9" fmla="*/ 0 h 1707720"/>
                  <a:gd name="connsiteX10" fmla="*/ 509397 w 511412"/>
                  <a:gd name="connsiteY10" fmla="*/ 257937 h 1707720"/>
                  <a:gd name="connsiteX11" fmla="*/ 333661 w 511412"/>
                  <a:gd name="connsiteY11" fmla="*/ 779431 h 1707720"/>
                  <a:gd name="connsiteX12" fmla="*/ 338042 w 511412"/>
                  <a:gd name="connsiteY12" fmla="*/ 1008031 h 1707720"/>
                  <a:gd name="connsiteX13" fmla="*/ 260128 w 511412"/>
                  <a:gd name="connsiteY13" fmla="*/ 1405319 h 1707720"/>
                  <a:gd name="connsiteX14" fmla="*/ 244126 w 511412"/>
                  <a:gd name="connsiteY14" fmla="*/ 1527715 h 1707720"/>
                  <a:gd name="connsiteX15" fmla="*/ 242316 w 511412"/>
                  <a:gd name="connsiteY15" fmla="*/ 1567339 h 1707720"/>
                  <a:gd name="connsiteX16" fmla="*/ 206978 w 511412"/>
                  <a:gd name="connsiteY16" fmla="*/ 1604201 h 1707720"/>
                  <a:gd name="connsiteX17" fmla="*/ 158401 w 511412"/>
                  <a:gd name="connsiteY17" fmla="*/ 1670876 h 1707720"/>
                  <a:gd name="connsiteX18" fmla="*/ 99631 w 511412"/>
                  <a:gd name="connsiteY18" fmla="*/ 1700403 h 1707720"/>
                  <a:gd name="connsiteX19" fmla="*/ 19717 w 511412"/>
                  <a:gd name="connsiteY19" fmla="*/ 1702594 h 1707720"/>
                  <a:gd name="connsiteX20" fmla="*/ 0 w 511412"/>
                  <a:gd name="connsiteY20" fmla="*/ 1683544 h 1707720"/>
                  <a:gd name="connsiteX21" fmla="*/ 8477 w 511412"/>
                  <a:gd name="connsiteY21" fmla="*/ 1663637 h 1707720"/>
                  <a:gd name="connsiteX22" fmla="*/ 59341 w 511412"/>
                  <a:gd name="connsiteY22" fmla="*/ 1584103 h 1707720"/>
                  <a:gd name="connsiteX23" fmla="*/ 97536 w 511412"/>
                  <a:gd name="connsiteY23" fmla="*/ 1477137 h 170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1412" h="1707720">
                    <a:moveTo>
                      <a:pt x="97536" y="1477137"/>
                    </a:moveTo>
                    <a:cubicBezTo>
                      <a:pt x="100393" y="1426178"/>
                      <a:pt x="105346" y="1379315"/>
                      <a:pt x="107537" y="1328356"/>
                    </a:cubicBezTo>
                    <a:cubicBezTo>
                      <a:pt x="110395" y="1259653"/>
                      <a:pt x="113157" y="1191006"/>
                      <a:pt x="115824" y="1122426"/>
                    </a:cubicBezTo>
                    <a:cubicBezTo>
                      <a:pt x="118491" y="1052065"/>
                      <a:pt x="121129" y="981675"/>
                      <a:pt x="123730" y="911257"/>
                    </a:cubicBezTo>
                    <a:cubicBezTo>
                      <a:pt x="125825" y="855183"/>
                      <a:pt x="127892" y="799081"/>
                      <a:pt x="129921" y="742950"/>
                    </a:cubicBezTo>
                    <a:cubicBezTo>
                      <a:pt x="149847" y="584149"/>
                      <a:pt x="179784" y="426768"/>
                      <a:pt x="219551" y="271748"/>
                    </a:cubicBezTo>
                    <a:cubicBezTo>
                      <a:pt x="180099" y="249069"/>
                      <a:pt x="145809" y="218418"/>
                      <a:pt x="118872" y="181737"/>
                    </a:cubicBezTo>
                    <a:cubicBezTo>
                      <a:pt x="47054" y="88011"/>
                      <a:pt x="44958" y="6477"/>
                      <a:pt x="44958" y="6477"/>
                    </a:cubicBezTo>
                    <a:lnTo>
                      <a:pt x="83725" y="2000"/>
                    </a:lnTo>
                    <a:lnTo>
                      <a:pt x="505873" y="0"/>
                    </a:lnTo>
                    <a:cubicBezTo>
                      <a:pt x="507778" y="69723"/>
                      <a:pt x="514826" y="167354"/>
                      <a:pt x="509397" y="257937"/>
                    </a:cubicBezTo>
                    <a:cubicBezTo>
                      <a:pt x="498253" y="443865"/>
                      <a:pt x="333661" y="779431"/>
                      <a:pt x="333661" y="779431"/>
                    </a:cubicBezTo>
                    <a:cubicBezTo>
                      <a:pt x="336518" y="804958"/>
                      <a:pt x="359855" y="912781"/>
                      <a:pt x="338042" y="1008031"/>
                    </a:cubicBezTo>
                    <a:cubicBezTo>
                      <a:pt x="303752" y="1159097"/>
                      <a:pt x="273463" y="1323023"/>
                      <a:pt x="260128" y="1405319"/>
                    </a:cubicBezTo>
                    <a:cubicBezTo>
                      <a:pt x="246793" y="1487614"/>
                      <a:pt x="244126" y="1527620"/>
                      <a:pt x="244126" y="1527715"/>
                    </a:cubicBezTo>
                    <a:cubicBezTo>
                      <a:pt x="247335" y="1540821"/>
                      <a:pt x="246707" y="1554575"/>
                      <a:pt x="242316" y="1567339"/>
                    </a:cubicBezTo>
                    <a:cubicBezTo>
                      <a:pt x="235172" y="1578864"/>
                      <a:pt x="212884" y="1592009"/>
                      <a:pt x="206978" y="1604201"/>
                    </a:cubicBezTo>
                    <a:cubicBezTo>
                      <a:pt x="195872" y="1629718"/>
                      <a:pt x="179289" y="1652483"/>
                      <a:pt x="158401" y="1670876"/>
                    </a:cubicBezTo>
                    <a:cubicBezTo>
                      <a:pt x="140903" y="1684430"/>
                      <a:pt x="120948" y="1694459"/>
                      <a:pt x="99631" y="1700403"/>
                    </a:cubicBezTo>
                    <a:cubicBezTo>
                      <a:pt x="73857" y="1709347"/>
                      <a:pt x="45949" y="1710109"/>
                      <a:pt x="19717" y="1702594"/>
                    </a:cubicBezTo>
                    <a:cubicBezTo>
                      <a:pt x="10668" y="1699451"/>
                      <a:pt x="667" y="1693069"/>
                      <a:pt x="0" y="1683544"/>
                    </a:cubicBezTo>
                    <a:cubicBezTo>
                      <a:pt x="295" y="1676095"/>
                      <a:pt x="3315" y="1669009"/>
                      <a:pt x="8477" y="1663637"/>
                    </a:cubicBezTo>
                    <a:cubicBezTo>
                      <a:pt x="37052" y="1625537"/>
                      <a:pt x="35147" y="1625537"/>
                      <a:pt x="59341" y="1584103"/>
                    </a:cubicBezTo>
                    <a:cubicBezTo>
                      <a:pt x="89916" y="1531906"/>
                      <a:pt x="96774" y="1490567"/>
                      <a:pt x="97536" y="1477137"/>
                    </a:cubicBezTo>
                    <a:close/>
                  </a:path>
                </a:pathLst>
              </a:custGeom>
              <a:solidFill>
                <a:srgbClr val="FFA8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20">
                <a:extLst>
                  <a:ext uri="{FF2B5EF4-FFF2-40B4-BE49-F238E27FC236}">
                    <a16:creationId xmlns:a16="http://schemas.microsoft.com/office/drawing/2014/main" id="{72EA559D-7F8B-46DB-93CF-B9324E0255F1}"/>
                  </a:ext>
                </a:extLst>
              </p:cNvPr>
              <p:cNvSpPr/>
              <p:nvPr/>
            </p:nvSpPr>
            <p:spPr>
              <a:xfrm>
                <a:off x="7603998" y="2563463"/>
                <a:ext cx="506825" cy="1487581"/>
              </a:xfrm>
              <a:custGeom>
                <a:avLst/>
                <a:gdLst>
                  <a:gd name="connsiteX0" fmla="*/ 506825 w 506825"/>
                  <a:gd name="connsiteY0" fmla="*/ 0 h 1487581"/>
                  <a:gd name="connsiteX1" fmla="*/ 501205 w 506825"/>
                  <a:gd name="connsiteY1" fmla="*/ 216884 h 1487581"/>
                  <a:gd name="connsiteX2" fmla="*/ 474726 w 506825"/>
                  <a:gd name="connsiteY2" fmla="*/ 421481 h 1487581"/>
                  <a:gd name="connsiteX3" fmla="*/ 350139 w 506825"/>
                  <a:gd name="connsiteY3" fmla="*/ 794861 h 1487581"/>
                  <a:gd name="connsiteX4" fmla="*/ 326612 w 506825"/>
                  <a:gd name="connsiteY4" fmla="*/ 1050512 h 1487581"/>
                  <a:gd name="connsiteX5" fmla="*/ 233934 w 506825"/>
                  <a:gd name="connsiteY5" fmla="*/ 1483423 h 1487581"/>
                  <a:gd name="connsiteX6" fmla="*/ 78772 w 506825"/>
                  <a:gd name="connsiteY6" fmla="*/ 1461897 h 1487581"/>
                  <a:gd name="connsiteX7" fmla="*/ 96393 w 506825"/>
                  <a:gd name="connsiteY7" fmla="*/ 681609 h 1487581"/>
                  <a:gd name="connsiteX8" fmla="*/ 182118 w 506825"/>
                  <a:gd name="connsiteY8" fmla="*/ 290417 h 1487581"/>
                  <a:gd name="connsiteX9" fmla="*/ 0 w 506825"/>
                  <a:gd name="connsiteY9" fmla="*/ 29146 h 148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6825" h="1487581">
                    <a:moveTo>
                      <a:pt x="506825" y="0"/>
                    </a:moveTo>
                    <a:cubicBezTo>
                      <a:pt x="506254" y="78962"/>
                      <a:pt x="504634" y="159544"/>
                      <a:pt x="501205" y="216884"/>
                    </a:cubicBezTo>
                    <a:cubicBezTo>
                      <a:pt x="496919" y="288322"/>
                      <a:pt x="497491" y="340709"/>
                      <a:pt x="474726" y="421481"/>
                    </a:cubicBezTo>
                    <a:cubicBezTo>
                      <a:pt x="451961" y="502253"/>
                      <a:pt x="358902" y="766477"/>
                      <a:pt x="350139" y="794861"/>
                    </a:cubicBezTo>
                    <a:cubicBezTo>
                      <a:pt x="346520" y="806577"/>
                      <a:pt x="358807" y="917162"/>
                      <a:pt x="326612" y="1050512"/>
                    </a:cubicBezTo>
                    <a:cubicBezTo>
                      <a:pt x="280797" y="1240060"/>
                      <a:pt x="233934" y="1483423"/>
                      <a:pt x="233934" y="1483423"/>
                    </a:cubicBezTo>
                    <a:cubicBezTo>
                      <a:pt x="233934" y="1483423"/>
                      <a:pt x="139351" y="1501616"/>
                      <a:pt x="78772" y="1461897"/>
                    </a:cubicBezTo>
                    <a:cubicBezTo>
                      <a:pt x="78772" y="1461897"/>
                      <a:pt x="88297" y="728472"/>
                      <a:pt x="96393" y="681609"/>
                    </a:cubicBezTo>
                    <a:cubicBezTo>
                      <a:pt x="104489" y="634746"/>
                      <a:pt x="182118" y="290417"/>
                      <a:pt x="182118" y="290417"/>
                    </a:cubicBezTo>
                    <a:cubicBezTo>
                      <a:pt x="182118" y="290417"/>
                      <a:pt x="5620" y="225361"/>
                      <a:pt x="0" y="2914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21">
                <a:extLst>
                  <a:ext uri="{FF2B5EF4-FFF2-40B4-BE49-F238E27FC236}">
                    <a16:creationId xmlns:a16="http://schemas.microsoft.com/office/drawing/2014/main" id="{664D2C8C-23CF-4CCC-B1C7-A3AF83372857}"/>
                  </a:ext>
                </a:extLst>
              </p:cNvPr>
              <p:cNvSpPr/>
              <p:nvPr/>
            </p:nvSpPr>
            <p:spPr>
              <a:xfrm>
                <a:off x="7458173" y="4232909"/>
                <a:ext cx="381485" cy="210024"/>
              </a:xfrm>
              <a:custGeom>
                <a:avLst/>
                <a:gdLst>
                  <a:gd name="connsiteX0" fmla="*/ 375663 w 381485"/>
                  <a:gd name="connsiteY0" fmla="*/ 0 h 210024"/>
                  <a:gd name="connsiteX1" fmla="*/ 378520 w 381485"/>
                  <a:gd name="connsiteY1" fmla="*/ 35243 h 210024"/>
                  <a:gd name="connsiteX2" fmla="*/ 343278 w 381485"/>
                  <a:gd name="connsiteY2" fmla="*/ 64389 h 210024"/>
                  <a:gd name="connsiteX3" fmla="*/ 286890 w 381485"/>
                  <a:gd name="connsiteY3" fmla="*/ 112871 h 210024"/>
                  <a:gd name="connsiteX4" fmla="*/ 201165 w 381485"/>
                  <a:gd name="connsiteY4" fmla="*/ 187071 h 210024"/>
                  <a:gd name="connsiteX5" fmla="*/ 53051 w 381485"/>
                  <a:gd name="connsiteY5" fmla="*/ 199644 h 210024"/>
                  <a:gd name="connsiteX6" fmla="*/ 283 w 381485"/>
                  <a:gd name="connsiteY6" fmla="*/ 137731 h 21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485" h="210024">
                    <a:moveTo>
                      <a:pt x="375663" y="0"/>
                    </a:moveTo>
                    <a:cubicBezTo>
                      <a:pt x="383283" y="2667"/>
                      <a:pt x="382521" y="26861"/>
                      <a:pt x="378520" y="35243"/>
                    </a:cubicBezTo>
                    <a:cubicBezTo>
                      <a:pt x="374520" y="43625"/>
                      <a:pt x="362518" y="53150"/>
                      <a:pt x="343278" y="64389"/>
                    </a:cubicBezTo>
                    <a:cubicBezTo>
                      <a:pt x="320809" y="75705"/>
                      <a:pt x="301444" y="92345"/>
                      <a:pt x="286890" y="112871"/>
                    </a:cubicBezTo>
                    <a:cubicBezTo>
                      <a:pt x="264173" y="143656"/>
                      <a:pt x="234893" y="169002"/>
                      <a:pt x="201165" y="187071"/>
                    </a:cubicBezTo>
                    <a:cubicBezTo>
                      <a:pt x="159160" y="208979"/>
                      <a:pt x="103629" y="219170"/>
                      <a:pt x="53051" y="199644"/>
                    </a:cubicBezTo>
                    <a:cubicBezTo>
                      <a:pt x="2473" y="180118"/>
                      <a:pt x="-1337" y="157353"/>
                      <a:pt x="283" y="137731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22">
                <a:extLst>
                  <a:ext uri="{FF2B5EF4-FFF2-40B4-BE49-F238E27FC236}">
                    <a16:creationId xmlns:a16="http://schemas.microsoft.com/office/drawing/2014/main" id="{D466A060-73E6-4FF6-BE9D-3F3A80930630}"/>
                  </a:ext>
                </a:extLst>
              </p:cNvPr>
              <p:cNvSpPr/>
              <p:nvPr/>
            </p:nvSpPr>
            <p:spPr>
              <a:xfrm>
                <a:off x="7454749" y="4117085"/>
                <a:ext cx="385604" cy="299961"/>
              </a:xfrm>
              <a:custGeom>
                <a:avLst/>
                <a:gdLst>
                  <a:gd name="connsiteX0" fmla="*/ 211447 w 385604"/>
                  <a:gd name="connsiteY0" fmla="*/ 40005 h 299961"/>
                  <a:gd name="connsiteX1" fmla="*/ 198112 w 385604"/>
                  <a:gd name="connsiteY1" fmla="*/ 36481 h 299961"/>
                  <a:gd name="connsiteX2" fmla="*/ 174394 w 385604"/>
                  <a:gd name="connsiteY2" fmla="*/ 43910 h 299961"/>
                  <a:gd name="connsiteX3" fmla="*/ 162964 w 385604"/>
                  <a:gd name="connsiteY3" fmla="*/ 64579 h 299961"/>
                  <a:gd name="connsiteX4" fmla="*/ 35234 w 385604"/>
                  <a:gd name="connsiteY4" fmla="*/ 197929 h 299961"/>
                  <a:gd name="connsiteX5" fmla="*/ 1420 w 385604"/>
                  <a:gd name="connsiteY5" fmla="*/ 240602 h 299961"/>
                  <a:gd name="connsiteX6" fmla="*/ 108100 w 385604"/>
                  <a:gd name="connsiteY6" fmla="*/ 299942 h 299961"/>
                  <a:gd name="connsiteX7" fmla="*/ 204207 w 385604"/>
                  <a:gd name="connsiteY7" fmla="*/ 274892 h 299961"/>
                  <a:gd name="connsiteX8" fmla="*/ 245737 w 385604"/>
                  <a:gd name="connsiteY8" fmla="*/ 243935 h 299961"/>
                  <a:gd name="connsiteX9" fmla="*/ 307458 w 385604"/>
                  <a:gd name="connsiteY9" fmla="*/ 182690 h 299961"/>
                  <a:gd name="connsiteX10" fmla="*/ 379563 w 385604"/>
                  <a:gd name="connsiteY10" fmla="*/ 126206 h 299961"/>
                  <a:gd name="connsiteX11" fmla="*/ 381944 w 385604"/>
                  <a:gd name="connsiteY11" fmla="*/ 47625 h 299961"/>
                  <a:gd name="connsiteX12" fmla="*/ 381944 w 385604"/>
                  <a:gd name="connsiteY12" fmla="*/ 19050 h 299961"/>
                  <a:gd name="connsiteX13" fmla="*/ 373753 w 385604"/>
                  <a:gd name="connsiteY13" fmla="*/ 0 h 299961"/>
                  <a:gd name="connsiteX14" fmla="*/ 372324 w 385604"/>
                  <a:gd name="connsiteY14" fmla="*/ 10382 h 299961"/>
                  <a:gd name="connsiteX15" fmla="*/ 305649 w 385604"/>
                  <a:gd name="connsiteY15" fmla="*/ 88297 h 299961"/>
                  <a:gd name="connsiteX16" fmla="*/ 270311 w 385604"/>
                  <a:gd name="connsiteY16" fmla="*/ 118586 h 299961"/>
                  <a:gd name="connsiteX17" fmla="*/ 262977 w 385604"/>
                  <a:gd name="connsiteY17" fmla="*/ 118586 h 299961"/>
                  <a:gd name="connsiteX18" fmla="*/ 262977 w 385604"/>
                  <a:gd name="connsiteY18" fmla="*/ 114871 h 299961"/>
                  <a:gd name="connsiteX19" fmla="*/ 271835 w 385604"/>
                  <a:gd name="connsiteY19" fmla="*/ 93821 h 299961"/>
                  <a:gd name="connsiteX20" fmla="*/ 278407 w 385604"/>
                  <a:gd name="connsiteY20" fmla="*/ 72104 h 299961"/>
                  <a:gd name="connsiteX21" fmla="*/ 240879 w 385604"/>
                  <a:gd name="connsiteY21" fmla="*/ 48196 h 29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5604" h="299961">
                    <a:moveTo>
                      <a:pt x="211447" y="40005"/>
                    </a:moveTo>
                    <a:lnTo>
                      <a:pt x="198112" y="36481"/>
                    </a:lnTo>
                    <a:cubicBezTo>
                      <a:pt x="189434" y="33938"/>
                      <a:pt x="180071" y="36871"/>
                      <a:pt x="174394" y="43910"/>
                    </a:cubicBezTo>
                    <a:cubicBezTo>
                      <a:pt x="169575" y="50197"/>
                      <a:pt x="165726" y="57160"/>
                      <a:pt x="162964" y="64579"/>
                    </a:cubicBezTo>
                    <a:cubicBezTo>
                      <a:pt x="136580" y="121729"/>
                      <a:pt x="79621" y="155448"/>
                      <a:pt x="35234" y="197929"/>
                    </a:cubicBezTo>
                    <a:cubicBezTo>
                      <a:pt x="23137" y="209645"/>
                      <a:pt x="6659" y="223838"/>
                      <a:pt x="1420" y="240602"/>
                    </a:cubicBezTo>
                    <a:cubicBezTo>
                      <a:pt x="-11724" y="283750"/>
                      <a:pt x="69714" y="300609"/>
                      <a:pt x="108100" y="299942"/>
                    </a:cubicBezTo>
                    <a:cubicBezTo>
                      <a:pt x="141762" y="300019"/>
                      <a:pt x="174871" y="291389"/>
                      <a:pt x="204207" y="274892"/>
                    </a:cubicBezTo>
                    <a:cubicBezTo>
                      <a:pt x="219038" y="265976"/>
                      <a:pt x="232954" y="255604"/>
                      <a:pt x="245737" y="243935"/>
                    </a:cubicBezTo>
                    <a:cubicBezTo>
                      <a:pt x="271454" y="220980"/>
                      <a:pt x="287742" y="199835"/>
                      <a:pt x="307458" y="182690"/>
                    </a:cubicBezTo>
                    <a:cubicBezTo>
                      <a:pt x="329556" y="163640"/>
                      <a:pt x="353559" y="162116"/>
                      <a:pt x="379563" y="126206"/>
                    </a:cubicBezTo>
                    <a:cubicBezTo>
                      <a:pt x="389850" y="101822"/>
                      <a:pt x="384421" y="73057"/>
                      <a:pt x="381944" y="47625"/>
                    </a:cubicBezTo>
                    <a:cubicBezTo>
                      <a:pt x="381201" y="38119"/>
                      <a:pt x="381201" y="28556"/>
                      <a:pt x="381944" y="19050"/>
                    </a:cubicBezTo>
                    <a:cubicBezTo>
                      <a:pt x="381944" y="14859"/>
                      <a:pt x="381944" y="2191"/>
                      <a:pt x="373753" y="0"/>
                    </a:cubicBezTo>
                    <a:cubicBezTo>
                      <a:pt x="373753" y="2191"/>
                      <a:pt x="372324" y="10382"/>
                      <a:pt x="372324" y="10382"/>
                    </a:cubicBezTo>
                    <a:cubicBezTo>
                      <a:pt x="352312" y="38176"/>
                      <a:pt x="330014" y="64237"/>
                      <a:pt x="305649" y="88297"/>
                    </a:cubicBezTo>
                    <a:cubicBezTo>
                      <a:pt x="295409" y="100060"/>
                      <a:pt x="283503" y="110271"/>
                      <a:pt x="270311" y="118586"/>
                    </a:cubicBezTo>
                    <a:cubicBezTo>
                      <a:pt x="268025" y="120015"/>
                      <a:pt x="264501" y="120968"/>
                      <a:pt x="262977" y="118586"/>
                    </a:cubicBezTo>
                    <a:cubicBezTo>
                      <a:pt x="262548" y="117386"/>
                      <a:pt x="262548" y="116072"/>
                      <a:pt x="262977" y="114871"/>
                    </a:cubicBezTo>
                    <a:cubicBezTo>
                      <a:pt x="264701" y="107395"/>
                      <a:pt x="267692" y="100279"/>
                      <a:pt x="271835" y="93821"/>
                    </a:cubicBezTo>
                    <a:cubicBezTo>
                      <a:pt x="275940" y="87306"/>
                      <a:pt x="278207" y="79801"/>
                      <a:pt x="278407" y="72104"/>
                    </a:cubicBezTo>
                    <a:cubicBezTo>
                      <a:pt x="277455" y="54007"/>
                      <a:pt x="254404" y="51816"/>
                      <a:pt x="240879" y="4819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3" name="Graphic 3">
              <a:extLst>
                <a:ext uri="{FF2B5EF4-FFF2-40B4-BE49-F238E27FC236}">
                  <a16:creationId xmlns:a16="http://schemas.microsoft.com/office/drawing/2014/main" id="{DD2EA8CB-7FEB-486F-9214-05E78759AD70}"/>
                </a:ext>
              </a:extLst>
            </p:cNvPr>
            <p:cNvGrpSpPr/>
            <p:nvPr/>
          </p:nvGrpSpPr>
          <p:grpSpPr>
            <a:xfrm>
              <a:off x="6930675" y="1447337"/>
              <a:ext cx="1255205" cy="2808279"/>
              <a:chOff x="6930675" y="1447337"/>
              <a:chExt cx="1255205" cy="2808279"/>
            </a:xfrm>
          </p:grpSpPr>
          <p:sp>
            <p:nvSpPr>
              <p:cNvPr id="124" name="Freeform: Shape 124">
                <a:extLst>
                  <a:ext uri="{FF2B5EF4-FFF2-40B4-BE49-F238E27FC236}">
                    <a16:creationId xmlns:a16="http://schemas.microsoft.com/office/drawing/2014/main" id="{195308FC-D137-410A-A068-EE16CDC527B0}"/>
                  </a:ext>
                </a:extLst>
              </p:cNvPr>
              <p:cNvSpPr/>
              <p:nvPr/>
            </p:nvSpPr>
            <p:spPr>
              <a:xfrm>
                <a:off x="7151746" y="1900142"/>
                <a:ext cx="582553" cy="636499"/>
              </a:xfrm>
              <a:custGeom>
                <a:avLst/>
                <a:gdLst>
                  <a:gd name="connsiteX0" fmla="*/ 240130 w 582553"/>
                  <a:gd name="connsiteY0" fmla="*/ 211169 h 636499"/>
                  <a:gd name="connsiteX1" fmla="*/ 232986 w 582553"/>
                  <a:gd name="connsiteY1" fmla="*/ 181356 h 636499"/>
                  <a:gd name="connsiteX2" fmla="*/ 163644 w 582553"/>
                  <a:gd name="connsiteY2" fmla="*/ 54578 h 636499"/>
                  <a:gd name="connsiteX3" fmla="*/ 147547 w 582553"/>
                  <a:gd name="connsiteY3" fmla="*/ 35528 h 636499"/>
                  <a:gd name="connsiteX4" fmla="*/ 139927 w 582553"/>
                  <a:gd name="connsiteY4" fmla="*/ 26003 h 636499"/>
                  <a:gd name="connsiteX5" fmla="*/ 131354 w 582553"/>
                  <a:gd name="connsiteY5" fmla="*/ 21622 h 636499"/>
                  <a:gd name="connsiteX6" fmla="*/ 124020 w 582553"/>
                  <a:gd name="connsiteY6" fmla="*/ 28289 h 636499"/>
                  <a:gd name="connsiteX7" fmla="*/ 122305 w 582553"/>
                  <a:gd name="connsiteY7" fmla="*/ 60865 h 636499"/>
                  <a:gd name="connsiteX8" fmla="*/ 137069 w 582553"/>
                  <a:gd name="connsiteY8" fmla="*/ 91154 h 636499"/>
                  <a:gd name="connsiteX9" fmla="*/ 126973 w 582553"/>
                  <a:gd name="connsiteY9" fmla="*/ 95822 h 636499"/>
                  <a:gd name="connsiteX10" fmla="*/ 65918 w 582553"/>
                  <a:gd name="connsiteY10" fmla="*/ 44672 h 636499"/>
                  <a:gd name="connsiteX11" fmla="*/ 36771 w 582553"/>
                  <a:gd name="connsiteY11" fmla="*/ 11144 h 636499"/>
                  <a:gd name="connsiteX12" fmla="*/ 12006 w 582553"/>
                  <a:gd name="connsiteY12" fmla="*/ 0 h 636499"/>
                  <a:gd name="connsiteX13" fmla="*/ 4 w 582553"/>
                  <a:gd name="connsiteY13" fmla="*/ 8954 h 636499"/>
                  <a:gd name="connsiteX14" fmla="*/ 5053 w 582553"/>
                  <a:gd name="connsiteY14" fmla="*/ 22479 h 636499"/>
                  <a:gd name="connsiteX15" fmla="*/ 10577 w 582553"/>
                  <a:gd name="connsiteY15" fmla="*/ 49530 h 636499"/>
                  <a:gd name="connsiteX16" fmla="*/ 5053 w 582553"/>
                  <a:gd name="connsiteY16" fmla="*/ 68580 h 636499"/>
                  <a:gd name="connsiteX17" fmla="*/ 9911 w 582553"/>
                  <a:gd name="connsiteY17" fmla="*/ 93536 h 636499"/>
                  <a:gd name="connsiteX18" fmla="*/ 6481 w 582553"/>
                  <a:gd name="connsiteY18" fmla="*/ 114967 h 636499"/>
                  <a:gd name="connsiteX19" fmla="*/ 15340 w 582553"/>
                  <a:gd name="connsiteY19" fmla="*/ 139446 h 636499"/>
                  <a:gd name="connsiteX20" fmla="*/ 45248 w 582553"/>
                  <a:gd name="connsiteY20" fmla="*/ 184023 h 636499"/>
                  <a:gd name="connsiteX21" fmla="*/ 105827 w 582553"/>
                  <a:gd name="connsiteY21" fmla="*/ 238601 h 636499"/>
                  <a:gd name="connsiteX22" fmla="*/ 137736 w 582553"/>
                  <a:gd name="connsiteY22" fmla="*/ 270320 h 636499"/>
                  <a:gd name="connsiteX23" fmla="*/ 154214 w 582553"/>
                  <a:gd name="connsiteY23" fmla="*/ 312896 h 636499"/>
                  <a:gd name="connsiteX24" fmla="*/ 170788 w 582553"/>
                  <a:gd name="connsiteY24" fmla="*/ 367570 h 636499"/>
                  <a:gd name="connsiteX25" fmla="*/ 286421 w 582553"/>
                  <a:gd name="connsiteY25" fmla="*/ 622459 h 636499"/>
                  <a:gd name="connsiteX26" fmla="*/ 404341 w 582553"/>
                  <a:gd name="connsiteY26" fmla="*/ 586931 h 636499"/>
                  <a:gd name="connsiteX27" fmla="*/ 578553 w 582553"/>
                  <a:gd name="connsiteY27" fmla="*/ 285941 h 636499"/>
                  <a:gd name="connsiteX28" fmla="*/ 582554 w 582553"/>
                  <a:gd name="connsiteY28" fmla="*/ 51435 h 636499"/>
                  <a:gd name="connsiteX29" fmla="*/ 511116 w 582553"/>
                  <a:gd name="connsiteY29" fmla="*/ 71533 h 636499"/>
                  <a:gd name="connsiteX30" fmla="*/ 436440 w 582553"/>
                  <a:gd name="connsiteY30" fmla="*/ 164021 h 636499"/>
                  <a:gd name="connsiteX31" fmla="*/ 326331 w 582553"/>
                  <a:gd name="connsiteY31" fmla="*/ 393764 h 636499"/>
                  <a:gd name="connsiteX32" fmla="*/ 240130 w 582553"/>
                  <a:gd name="connsiteY32" fmla="*/ 211169 h 63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82553" h="636499">
                    <a:moveTo>
                      <a:pt x="240130" y="211169"/>
                    </a:moveTo>
                    <a:cubicBezTo>
                      <a:pt x="236929" y="201444"/>
                      <a:pt x="234548" y="191472"/>
                      <a:pt x="232986" y="181356"/>
                    </a:cubicBezTo>
                    <a:cubicBezTo>
                      <a:pt x="224223" y="132683"/>
                      <a:pt x="194886" y="91631"/>
                      <a:pt x="163644" y="54578"/>
                    </a:cubicBezTo>
                    <a:cubicBezTo>
                      <a:pt x="158310" y="48197"/>
                      <a:pt x="152881" y="41910"/>
                      <a:pt x="147547" y="35528"/>
                    </a:cubicBezTo>
                    <a:cubicBezTo>
                      <a:pt x="144794" y="32533"/>
                      <a:pt x="142241" y="29350"/>
                      <a:pt x="139927" y="26003"/>
                    </a:cubicBezTo>
                    <a:cubicBezTo>
                      <a:pt x="137831" y="22860"/>
                      <a:pt x="136021" y="20193"/>
                      <a:pt x="131354" y="21622"/>
                    </a:cubicBezTo>
                    <a:cubicBezTo>
                      <a:pt x="128154" y="22836"/>
                      <a:pt x="125535" y="25218"/>
                      <a:pt x="124020" y="28289"/>
                    </a:cubicBezTo>
                    <a:cubicBezTo>
                      <a:pt x="118886" y="38421"/>
                      <a:pt x="118257" y="50250"/>
                      <a:pt x="122305" y="60865"/>
                    </a:cubicBezTo>
                    <a:cubicBezTo>
                      <a:pt x="126335" y="71372"/>
                      <a:pt x="131278" y="81506"/>
                      <a:pt x="137069" y="91154"/>
                    </a:cubicBezTo>
                    <a:cubicBezTo>
                      <a:pt x="141070" y="98774"/>
                      <a:pt x="131450" y="97250"/>
                      <a:pt x="126973" y="95822"/>
                    </a:cubicBezTo>
                    <a:cubicBezTo>
                      <a:pt x="104970" y="89059"/>
                      <a:pt x="80967" y="61627"/>
                      <a:pt x="65918" y="44672"/>
                    </a:cubicBezTo>
                    <a:cubicBezTo>
                      <a:pt x="57031" y="32802"/>
                      <a:pt x="47286" y="21596"/>
                      <a:pt x="36771" y="11144"/>
                    </a:cubicBezTo>
                    <a:cubicBezTo>
                      <a:pt x="29827" y="5023"/>
                      <a:pt x="21198" y="1138"/>
                      <a:pt x="12006" y="0"/>
                    </a:cubicBezTo>
                    <a:cubicBezTo>
                      <a:pt x="5720" y="0"/>
                      <a:pt x="-186" y="1143"/>
                      <a:pt x="4" y="8954"/>
                    </a:cubicBezTo>
                    <a:cubicBezTo>
                      <a:pt x="605" y="13794"/>
                      <a:pt x="2338" y="18426"/>
                      <a:pt x="5053" y="22479"/>
                    </a:cubicBezTo>
                    <a:cubicBezTo>
                      <a:pt x="10692" y="30284"/>
                      <a:pt x="12701" y="40138"/>
                      <a:pt x="10577" y="49530"/>
                    </a:cubicBezTo>
                    <a:cubicBezTo>
                      <a:pt x="7910" y="55612"/>
                      <a:pt x="6053" y="62016"/>
                      <a:pt x="5053" y="68580"/>
                    </a:cubicBezTo>
                    <a:cubicBezTo>
                      <a:pt x="5053" y="77057"/>
                      <a:pt x="9339" y="85058"/>
                      <a:pt x="9911" y="93536"/>
                    </a:cubicBezTo>
                    <a:cubicBezTo>
                      <a:pt x="10482" y="102013"/>
                      <a:pt x="6672" y="107728"/>
                      <a:pt x="6481" y="114967"/>
                    </a:cubicBezTo>
                    <a:cubicBezTo>
                      <a:pt x="7691" y="123654"/>
                      <a:pt x="10711" y="131997"/>
                      <a:pt x="15340" y="139446"/>
                    </a:cubicBezTo>
                    <a:cubicBezTo>
                      <a:pt x="23322" y="155543"/>
                      <a:pt x="33380" y="170526"/>
                      <a:pt x="45248" y="184023"/>
                    </a:cubicBezTo>
                    <a:cubicBezTo>
                      <a:pt x="63489" y="204264"/>
                      <a:pt x="83796" y="222561"/>
                      <a:pt x="105827" y="238601"/>
                    </a:cubicBezTo>
                    <a:cubicBezTo>
                      <a:pt x="118581" y="246812"/>
                      <a:pt x="129449" y="257623"/>
                      <a:pt x="137736" y="270320"/>
                    </a:cubicBezTo>
                    <a:cubicBezTo>
                      <a:pt x="144651" y="283921"/>
                      <a:pt x="150166" y="298180"/>
                      <a:pt x="154214" y="312896"/>
                    </a:cubicBezTo>
                    <a:cubicBezTo>
                      <a:pt x="159834" y="331089"/>
                      <a:pt x="165073" y="349377"/>
                      <a:pt x="170788" y="367570"/>
                    </a:cubicBezTo>
                    <a:cubicBezTo>
                      <a:pt x="231462" y="564452"/>
                      <a:pt x="258608" y="602552"/>
                      <a:pt x="286421" y="622459"/>
                    </a:cubicBezTo>
                    <a:cubicBezTo>
                      <a:pt x="305471" y="636556"/>
                      <a:pt x="348524" y="656939"/>
                      <a:pt x="404341" y="586931"/>
                    </a:cubicBezTo>
                    <a:cubicBezTo>
                      <a:pt x="466158" y="509397"/>
                      <a:pt x="578553" y="285941"/>
                      <a:pt x="578553" y="285941"/>
                    </a:cubicBezTo>
                    <a:lnTo>
                      <a:pt x="582554" y="51435"/>
                    </a:lnTo>
                    <a:cubicBezTo>
                      <a:pt x="557770" y="54005"/>
                      <a:pt x="533605" y="60802"/>
                      <a:pt x="511116" y="71533"/>
                    </a:cubicBezTo>
                    <a:cubicBezTo>
                      <a:pt x="484351" y="85344"/>
                      <a:pt x="453966" y="129635"/>
                      <a:pt x="436440" y="164021"/>
                    </a:cubicBezTo>
                    <a:cubicBezTo>
                      <a:pt x="400436" y="235458"/>
                      <a:pt x="326331" y="393764"/>
                      <a:pt x="326331" y="393764"/>
                    </a:cubicBezTo>
                    <a:cubicBezTo>
                      <a:pt x="326331" y="393764"/>
                      <a:pt x="250988" y="236601"/>
                      <a:pt x="240130" y="211169"/>
                    </a:cubicBezTo>
                    <a:close/>
                  </a:path>
                </a:pathLst>
              </a:custGeom>
              <a:solidFill>
                <a:srgbClr val="FFA8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5">
                <a:extLst>
                  <a:ext uri="{FF2B5EF4-FFF2-40B4-BE49-F238E27FC236}">
                    <a16:creationId xmlns:a16="http://schemas.microsoft.com/office/drawing/2014/main" id="{DD0C772F-3531-48E8-BC24-4F14E75EE8B5}"/>
                  </a:ext>
                </a:extLst>
              </p:cNvPr>
              <p:cNvSpPr/>
              <p:nvPr/>
            </p:nvSpPr>
            <p:spPr>
              <a:xfrm>
                <a:off x="7498460" y="1948052"/>
                <a:ext cx="254889" cy="405288"/>
              </a:xfrm>
              <a:custGeom>
                <a:avLst/>
                <a:gdLst>
                  <a:gd name="connsiteX0" fmla="*/ 226314 w 254889"/>
                  <a:gd name="connsiteY0" fmla="*/ 0 h 405288"/>
                  <a:gd name="connsiteX1" fmla="*/ 131064 w 254889"/>
                  <a:gd name="connsiteY1" fmla="*/ 39338 h 405288"/>
                  <a:gd name="connsiteX2" fmla="*/ 64389 w 254889"/>
                  <a:gd name="connsiteY2" fmla="*/ 151352 h 405288"/>
                  <a:gd name="connsiteX3" fmla="*/ 0 w 254889"/>
                  <a:gd name="connsiteY3" fmla="*/ 291941 h 405288"/>
                  <a:gd name="connsiteX4" fmla="*/ 142208 w 254889"/>
                  <a:gd name="connsiteY4" fmla="*/ 405289 h 405288"/>
                  <a:gd name="connsiteX5" fmla="*/ 254889 w 254889"/>
                  <a:gd name="connsiteY5" fmla="*/ 196977 h 40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889" h="405288">
                    <a:moveTo>
                      <a:pt x="226314" y="0"/>
                    </a:moveTo>
                    <a:cubicBezTo>
                      <a:pt x="188214" y="4858"/>
                      <a:pt x="157734" y="10382"/>
                      <a:pt x="131064" y="39338"/>
                    </a:cubicBezTo>
                    <a:cubicBezTo>
                      <a:pt x="107252" y="64960"/>
                      <a:pt x="95345" y="88868"/>
                      <a:pt x="64389" y="151352"/>
                    </a:cubicBezTo>
                    <a:cubicBezTo>
                      <a:pt x="40672" y="199644"/>
                      <a:pt x="0" y="291941"/>
                      <a:pt x="0" y="291941"/>
                    </a:cubicBezTo>
                    <a:cubicBezTo>
                      <a:pt x="0" y="291941"/>
                      <a:pt x="44863" y="392716"/>
                      <a:pt x="142208" y="405289"/>
                    </a:cubicBezTo>
                    <a:lnTo>
                      <a:pt x="254889" y="196977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6">
                <a:extLst>
                  <a:ext uri="{FF2B5EF4-FFF2-40B4-BE49-F238E27FC236}">
                    <a16:creationId xmlns:a16="http://schemas.microsoft.com/office/drawing/2014/main" id="{DDC2A256-BB00-4266-8A9D-8A675F0781C7}"/>
                  </a:ext>
                </a:extLst>
              </p:cNvPr>
              <p:cNvSpPr/>
              <p:nvPr/>
            </p:nvSpPr>
            <p:spPr>
              <a:xfrm>
                <a:off x="7478077" y="2264187"/>
                <a:ext cx="41873" cy="136112"/>
              </a:xfrm>
              <a:custGeom>
                <a:avLst/>
                <a:gdLst>
                  <a:gd name="connsiteX0" fmla="*/ 0 w 41873"/>
                  <a:gd name="connsiteY0" fmla="*/ 29337 h 136112"/>
                  <a:gd name="connsiteX1" fmla="*/ 41624 w 41873"/>
                  <a:gd name="connsiteY1" fmla="*/ 136112 h 136112"/>
                  <a:gd name="connsiteX2" fmla="*/ 11335 w 41873"/>
                  <a:gd name="connsiteY2" fmla="*/ 0 h 136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73" h="136112">
                    <a:moveTo>
                      <a:pt x="0" y="29337"/>
                    </a:moveTo>
                    <a:cubicBezTo>
                      <a:pt x="19098" y="62665"/>
                      <a:pt x="33128" y="98650"/>
                      <a:pt x="41624" y="136112"/>
                    </a:cubicBezTo>
                    <a:cubicBezTo>
                      <a:pt x="41624" y="136112"/>
                      <a:pt x="46672" y="54007"/>
                      <a:pt x="11335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7">
                <a:extLst>
                  <a:ext uri="{FF2B5EF4-FFF2-40B4-BE49-F238E27FC236}">
                    <a16:creationId xmlns:a16="http://schemas.microsoft.com/office/drawing/2014/main" id="{585CB5F6-2529-4FF9-9486-BC5D894252CB}"/>
                  </a:ext>
                </a:extLst>
              </p:cNvPr>
              <p:cNvSpPr/>
              <p:nvPr/>
            </p:nvSpPr>
            <p:spPr>
              <a:xfrm>
                <a:off x="7291091" y="2024824"/>
                <a:ext cx="31537" cy="78009"/>
              </a:xfrm>
              <a:custGeom>
                <a:avLst/>
                <a:gdLst>
                  <a:gd name="connsiteX0" fmla="*/ 5058 w 31537"/>
                  <a:gd name="connsiteY0" fmla="*/ 0 h 78009"/>
                  <a:gd name="connsiteX1" fmla="*/ 31538 w 31537"/>
                  <a:gd name="connsiteY1" fmla="*/ 78010 h 78009"/>
                  <a:gd name="connsiteX2" fmla="*/ 4773 w 31537"/>
                  <a:gd name="connsiteY2" fmla="*/ 42196 h 78009"/>
                  <a:gd name="connsiteX3" fmla="*/ 5058 w 31537"/>
                  <a:gd name="connsiteY3" fmla="*/ 0 h 7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37" h="78009">
                    <a:moveTo>
                      <a:pt x="5058" y="0"/>
                    </a:moveTo>
                    <a:cubicBezTo>
                      <a:pt x="6335" y="27984"/>
                      <a:pt x="15507" y="55035"/>
                      <a:pt x="31538" y="78010"/>
                    </a:cubicBezTo>
                    <a:cubicBezTo>
                      <a:pt x="19632" y="68618"/>
                      <a:pt x="10402" y="56274"/>
                      <a:pt x="4773" y="42196"/>
                    </a:cubicBezTo>
                    <a:cubicBezTo>
                      <a:pt x="-2847" y="19907"/>
                      <a:pt x="-276" y="9430"/>
                      <a:pt x="5058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8" name="Graphic 3">
                <a:extLst>
                  <a:ext uri="{FF2B5EF4-FFF2-40B4-BE49-F238E27FC236}">
                    <a16:creationId xmlns:a16="http://schemas.microsoft.com/office/drawing/2014/main" id="{9C911EED-BC66-4C60-8A58-5BC3121C1C87}"/>
                  </a:ext>
                </a:extLst>
              </p:cNvPr>
              <p:cNvGrpSpPr/>
              <p:nvPr/>
            </p:nvGrpSpPr>
            <p:grpSpPr>
              <a:xfrm>
                <a:off x="6930675" y="1517873"/>
                <a:ext cx="689767" cy="2737743"/>
                <a:chOff x="6930675" y="1517873"/>
                <a:chExt cx="689767" cy="2737743"/>
              </a:xfrm>
            </p:grpSpPr>
            <p:sp>
              <p:nvSpPr>
                <p:cNvPr id="142" name="Freeform: Shape 129">
                  <a:extLst>
                    <a:ext uri="{FF2B5EF4-FFF2-40B4-BE49-F238E27FC236}">
                      <a16:creationId xmlns:a16="http://schemas.microsoft.com/office/drawing/2014/main" id="{E2D38F37-DC28-48CA-9C32-126F8C7FC3C4}"/>
                    </a:ext>
                  </a:extLst>
                </p:cNvPr>
                <p:cNvSpPr/>
                <p:nvPr/>
              </p:nvSpPr>
              <p:spPr>
                <a:xfrm>
                  <a:off x="6930675" y="3829621"/>
                  <a:ext cx="288226" cy="425996"/>
                </a:xfrm>
                <a:custGeom>
                  <a:avLst/>
                  <a:gdLst>
                    <a:gd name="connsiteX0" fmla="*/ 288227 w 288226"/>
                    <a:gd name="connsiteY0" fmla="*/ 53340 h 425996"/>
                    <a:gd name="connsiteX1" fmla="*/ 87154 w 288226"/>
                    <a:gd name="connsiteY1" fmla="*/ 419290 h 425996"/>
                    <a:gd name="connsiteX2" fmla="*/ 70009 w 288226"/>
                    <a:gd name="connsiteY2" fmla="*/ 424501 h 425996"/>
                    <a:gd name="connsiteX3" fmla="*/ 63437 w 288226"/>
                    <a:gd name="connsiteY3" fmla="*/ 415100 h 425996"/>
                    <a:gd name="connsiteX4" fmla="*/ 0 w 288226"/>
                    <a:gd name="connsiteY4" fmla="*/ 0 h 425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226" h="425996">
                      <a:moveTo>
                        <a:pt x="288227" y="53340"/>
                      </a:moveTo>
                      <a:lnTo>
                        <a:pt x="87154" y="419290"/>
                      </a:lnTo>
                      <a:cubicBezTo>
                        <a:pt x="83858" y="425463"/>
                        <a:pt x="76181" y="427796"/>
                        <a:pt x="70009" y="424501"/>
                      </a:cubicBezTo>
                      <a:cubicBezTo>
                        <a:pt x="66446" y="422596"/>
                        <a:pt x="64008" y="419100"/>
                        <a:pt x="63437" y="4151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30">
                  <a:extLst>
                    <a:ext uri="{FF2B5EF4-FFF2-40B4-BE49-F238E27FC236}">
                      <a16:creationId xmlns:a16="http://schemas.microsoft.com/office/drawing/2014/main" id="{579621C4-206B-43E8-96EF-5AF2573427DF}"/>
                    </a:ext>
                  </a:extLst>
                </p:cNvPr>
                <p:cNvSpPr/>
                <p:nvPr/>
              </p:nvSpPr>
              <p:spPr>
                <a:xfrm>
                  <a:off x="6980586" y="4155948"/>
                  <a:ext cx="76485" cy="99662"/>
                </a:xfrm>
                <a:custGeom>
                  <a:avLst/>
                  <a:gdLst>
                    <a:gd name="connsiteX0" fmla="*/ 13526 w 76485"/>
                    <a:gd name="connsiteY0" fmla="*/ 88773 h 99662"/>
                    <a:gd name="connsiteX1" fmla="*/ 27842 w 76485"/>
                    <a:gd name="connsiteY1" fmla="*/ 99536 h 99662"/>
                    <a:gd name="connsiteX2" fmla="*/ 37243 w 76485"/>
                    <a:gd name="connsiteY2" fmla="*/ 92964 h 99662"/>
                    <a:gd name="connsiteX3" fmla="*/ 76486 w 76485"/>
                    <a:gd name="connsiteY3" fmla="*/ 21526 h 99662"/>
                    <a:gd name="connsiteX4" fmla="*/ 76486 w 76485"/>
                    <a:gd name="connsiteY4" fmla="*/ 21526 h 99662"/>
                    <a:gd name="connsiteX5" fmla="*/ 5048 w 76485"/>
                    <a:gd name="connsiteY5" fmla="*/ 4953 h 99662"/>
                    <a:gd name="connsiteX6" fmla="*/ 0 w 76485"/>
                    <a:gd name="connsiteY6" fmla="*/ 0 h 99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485" h="99662">
                      <a:moveTo>
                        <a:pt x="13526" y="88773"/>
                      </a:moveTo>
                      <a:cubicBezTo>
                        <a:pt x="14507" y="95698"/>
                        <a:pt x="20917" y="100517"/>
                        <a:pt x="27842" y="99536"/>
                      </a:cubicBezTo>
                      <a:cubicBezTo>
                        <a:pt x="31852" y="98974"/>
                        <a:pt x="35338" y="96526"/>
                        <a:pt x="37243" y="92964"/>
                      </a:cubicBezTo>
                      <a:lnTo>
                        <a:pt x="76486" y="21526"/>
                      </a:lnTo>
                      <a:lnTo>
                        <a:pt x="76486" y="21526"/>
                      </a:lnTo>
                      <a:cubicBezTo>
                        <a:pt x="51445" y="29823"/>
                        <a:pt x="23879" y="23422"/>
                        <a:pt x="5048" y="4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31">
                  <a:extLst>
                    <a:ext uri="{FF2B5EF4-FFF2-40B4-BE49-F238E27FC236}">
                      <a16:creationId xmlns:a16="http://schemas.microsoft.com/office/drawing/2014/main" id="{46826C28-7C7F-4EDB-A1E8-9F070BD6F16D}"/>
                    </a:ext>
                  </a:extLst>
                </p:cNvPr>
                <p:cNvSpPr/>
                <p:nvPr/>
              </p:nvSpPr>
              <p:spPr>
                <a:xfrm>
                  <a:off x="6930675" y="1930145"/>
                  <a:ext cx="623887" cy="1987304"/>
                </a:xfrm>
                <a:custGeom>
                  <a:avLst/>
                  <a:gdLst>
                    <a:gd name="connsiteX0" fmla="*/ 335661 w 623887"/>
                    <a:gd name="connsiteY0" fmla="*/ 0 h 1987304"/>
                    <a:gd name="connsiteX1" fmla="*/ 328898 w 623887"/>
                    <a:gd name="connsiteY1" fmla="*/ 38100 h 1987304"/>
                    <a:gd name="connsiteX2" fmla="*/ 320612 w 623887"/>
                    <a:gd name="connsiteY2" fmla="*/ 84011 h 1987304"/>
                    <a:gd name="connsiteX3" fmla="*/ 0 w 623887"/>
                    <a:gd name="connsiteY3" fmla="*/ 1899380 h 1987304"/>
                    <a:gd name="connsiteX4" fmla="*/ 111633 w 623887"/>
                    <a:gd name="connsiteY4" fmla="*/ 1977771 h 1987304"/>
                    <a:gd name="connsiteX5" fmla="*/ 288036 w 623887"/>
                    <a:gd name="connsiteY5" fmla="*/ 1952816 h 1987304"/>
                    <a:gd name="connsiteX6" fmla="*/ 608457 w 623887"/>
                    <a:gd name="connsiteY6" fmla="*/ 138398 h 1987304"/>
                    <a:gd name="connsiteX7" fmla="*/ 623888 w 623887"/>
                    <a:gd name="connsiteY7" fmla="*/ 51054 h 1987304"/>
                    <a:gd name="connsiteX8" fmla="*/ 335661 w 623887"/>
                    <a:gd name="connsiteY8" fmla="*/ 0 h 1987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3887" h="1987304">
                      <a:moveTo>
                        <a:pt x="335661" y="0"/>
                      </a:moveTo>
                      <a:lnTo>
                        <a:pt x="328898" y="38100"/>
                      </a:lnTo>
                      <a:lnTo>
                        <a:pt x="320612" y="84011"/>
                      </a:lnTo>
                      <a:lnTo>
                        <a:pt x="0" y="1899380"/>
                      </a:lnTo>
                      <a:cubicBezTo>
                        <a:pt x="24384" y="1939576"/>
                        <a:pt x="66675" y="1965198"/>
                        <a:pt x="111633" y="1977771"/>
                      </a:cubicBezTo>
                      <a:cubicBezTo>
                        <a:pt x="180118" y="1996821"/>
                        <a:pt x="255746" y="1986725"/>
                        <a:pt x="288036" y="1952816"/>
                      </a:cubicBezTo>
                      <a:lnTo>
                        <a:pt x="608457" y="138398"/>
                      </a:lnTo>
                      <a:lnTo>
                        <a:pt x="623888" y="51054"/>
                      </a:lnTo>
                      <a:cubicBezTo>
                        <a:pt x="610743" y="106871"/>
                        <a:pt x="323183" y="56674"/>
                        <a:pt x="335661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32">
                  <a:extLst>
                    <a:ext uri="{FF2B5EF4-FFF2-40B4-BE49-F238E27FC236}">
                      <a16:creationId xmlns:a16="http://schemas.microsoft.com/office/drawing/2014/main" id="{01A520AF-AEF0-406C-B629-D7D0C9E045DC}"/>
                    </a:ext>
                  </a:extLst>
                </p:cNvPr>
                <p:cNvSpPr/>
                <p:nvPr/>
              </p:nvSpPr>
              <p:spPr>
                <a:xfrm>
                  <a:off x="7225012" y="2075021"/>
                  <a:ext cx="303832" cy="163680"/>
                </a:xfrm>
                <a:custGeom>
                  <a:avLst/>
                  <a:gdLst>
                    <a:gd name="connsiteX0" fmla="*/ 15225 w 303832"/>
                    <a:gd name="connsiteY0" fmla="*/ 0 h 163680"/>
                    <a:gd name="connsiteX1" fmla="*/ 366 w 303832"/>
                    <a:gd name="connsiteY1" fmla="*/ 84963 h 163680"/>
                    <a:gd name="connsiteX2" fmla="*/ 104570 w 303832"/>
                    <a:gd name="connsiteY2" fmla="*/ 150686 h 163680"/>
                    <a:gd name="connsiteX3" fmla="*/ 289165 w 303832"/>
                    <a:gd name="connsiteY3" fmla="*/ 134493 h 163680"/>
                    <a:gd name="connsiteX4" fmla="*/ 300213 w 303832"/>
                    <a:gd name="connsiteY4" fmla="*/ 71819 h 163680"/>
                    <a:gd name="connsiteX5" fmla="*/ 303833 w 303832"/>
                    <a:gd name="connsiteY5" fmla="*/ 49340 h 163680"/>
                    <a:gd name="connsiteX6" fmla="*/ 119238 w 303832"/>
                    <a:gd name="connsiteY6" fmla="*/ 65627 h 163680"/>
                    <a:gd name="connsiteX7" fmla="*/ 14940 w 303832"/>
                    <a:gd name="connsiteY7" fmla="*/ 2667 h 163680"/>
                    <a:gd name="connsiteX8" fmla="*/ 14940 w 303832"/>
                    <a:gd name="connsiteY8" fmla="*/ 2667 h 163680"/>
                    <a:gd name="connsiteX9" fmla="*/ 15225 w 303832"/>
                    <a:gd name="connsiteY9" fmla="*/ 0 h 163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832" h="163680">
                      <a:moveTo>
                        <a:pt x="15225" y="0"/>
                      </a:moveTo>
                      <a:lnTo>
                        <a:pt x="366" y="84963"/>
                      </a:lnTo>
                      <a:cubicBezTo>
                        <a:pt x="-4777" y="109442"/>
                        <a:pt x="44943" y="134493"/>
                        <a:pt x="104570" y="150686"/>
                      </a:cubicBezTo>
                      <a:cubicBezTo>
                        <a:pt x="183723" y="172307"/>
                        <a:pt x="282307" y="166973"/>
                        <a:pt x="289165" y="134493"/>
                      </a:cubicBezTo>
                      <a:lnTo>
                        <a:pt x="300213" y="71819"/>
                      </a:lnTo>
                      <a:lnTo>
                        <a:pt x="303833" y="49340"/>
                      </a:lnTo>
                      <a:cubicBezTo>
                        <a:pt x="296975" y="81820"/>
                        <a:pt x="198391" y="87440"/>
                        <a:pt x="119238" y="65627"/>
                      </a:cubicBezTo>
                      <a:cubicBezTo>
                        <a:pt x="62088" y="50102"/>
                        <a:pt x="13892" y="26194"/>
                        <a:pt x="14940" y="2667"/>
                      </a:cubicBezTo>
                      <a:lnTo>
                        <a:pt x="14940" y="2667"/>
                      </a:lnTo>
                      <a:cubicBezTo>
                        <a:pt x="14740" y="1772"/>
                        <a:pt x="14844" y="838"/>
                        <a:pt x="15225" y="0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33">
                  <a:extLst>
                    <a:ext uri="{FF2B5EF4-FFF2-40B4-BE49-F238E27FC236}">
                      <a16:creationId xmlns:a16="http://schemas.microsoft.com/office/drawing/2014/main" id="{A907CBE2-E299-40E1-87A5-FF5DB4F26C94}"/>
                    </a:ext>
                  </a:extLst>
                </p:cNvPr>
                <p:cNvSpPr/>
                <p:nvPr/>
              </p:nvSpPr>
              <p:spPr>
                <a:xfrm>
                  <a:off x="7236343" y="2011203"/>
                  <a:ext cx="304122" cy="159736"/>
                </a:xfrm>
                <a:custGeom>
                  <a:avLst/>
                  <a:gdLst>
                    <a:gd name="connsiteX0" fmla="*/ 370 w 304122"/>
                    <a:gd name="connsiteY0" fmla="*/ 85058 h 159736"/>
                    <a:gd name="connsiteX1" fmla="*/ 288978 w 304122"/>
                    <a:gd name="connsiteY1" fmla="*/ 134493 h 159736"/>
                    <a:gd name="connsiteX2" fmla="*/ 304122 w 304122"/>
                    <a:gd name="connsiteY2" fmla="*/ 49435 h 159736"/>
                    <a:gd name="connsiteX3" fmla="*/ 15515 w 304122"/>
                    <a:gd name="connsiteY3" fmla="*/ 0 h 15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122" h="159736">
                      <a:moveTo>
                        <a:pt x="370" y="85058"/>
                      </a:moveTo>
                      <a:cubicBezTo>
                        <a:pt x="-11727" y="142208"/>
                        <a:pt x="276595" y="191357"/>
                        <a:pt x="288978" y="134493"/>
                      </a:cubicBezTo>
                      <a:lnTo>
                        <a:pt x="304122" y="49435"/>
                      </a:lnTo>
                      <a:cubicBezTo>
                        <a:pt x="292121" y="106585"/>
                        <a:pt x="3513" y="56864"/>
                        <a:pt x="15515" y="0"/>
                      </a:cubicBezTo>
                      <a:close/>
                    </a:path>
                  </a:pathLst>
                </a:custGeom>
                <a:solidFill>
                  <a:srgbClr val="E26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34">
                  <a:extLst>
                    <a:ext uri="{FF2B5EF4-FFF2-40B4-BE49-F238E27FC236}">
                      <a16:creationId xmlns:a16="http://schemas.microsoft.com/office/drawing/2014/main" id="{37443910-9486-47EE-AED9-D87F1EC8ABA3}"/>
                    </a:ext>
                  </a:extLst>
                </p:cNvPr>
                <p:cNvSpPr/>
                <p:nvPr/>
              </p:nvSpPr>
              <p:spPr>
                <a:xfrm>
                  <a:off x="7250898" y="1930145"/>
                  <a:ext cx="303665" cy="159872"/>
                </a:xfrm>
                <a:custGeom>
                  <a:avLst/>
                  <a:gdLst>
                    <a:gd name="connsiteX0" fmla="*/ 15439 w 303665"/>
                    <a:gd name="connsiteY0" fmla="*/ 0 h 159872"/>
                    <a:gd name="connsiteX1" fmla="*/ 389 w 303665"/>
                    <a:gd name="connsiteY1" fmla="*/ 84011 h 159872"/>
                    <a:gd name="connsiteX2" fmla="*/ 288235 w 303665"/>
                    <a:gd name="connsiteY2" fmla="*/ 138398 h 159872"/>
                    <a:gd name="connsiteX3" fmla="*/ 289282 w 303665"/>
                    <a:gd name="connsiteY3" fmla="*/ 135255 h 159872"/>
                    <a:gd name="connsiteX4" fmla="*/ 303665 w 303665"/>
                    <a:gd name="connsiteY4" fmla="*/ 51054 h 159872"/>
                    <a:gd name="connsiteX5" fmla="*/ 15439 w 303665"/>
                    <a:gd name="connsiteY5" fmla="*/ 0 h 159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3665" h="159872">
                      <a:moveTo>
                        <a:pt x="15439" y="0"/>
                      </a:moveTo>
                      <a:lnTo>
                        <a:pt x="389" y="84011"/>
                      </a:lnTo>
                      <a:cubicBezTo>
                        <a:pt x="-11803" y="139732"/>
                        <a:pt x="266327" y="189833"/>
                        <a:pt x="288235" y="138398"/>
                      </a:cubicBezTo>
                      <a:cubicBezTo>
                        <a:pt x="288711" y="137398"/>
                        <a:pt x="289063" y="136341"/>
                        <a:pt x="289282" y="135255"/>
                      </a:cubicBezTo>
                      <a:lnTo>
                        <a:pt x="303665" y="51054"/>
                      </a:lnTo>
                      <a:cubicBezTo>
                        <a:pt x="290521" y="106871"/>
                        <a:pt x="2961" y="56674"/>
                        <a:pt x="15439" y="0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35">
                  <a:extLst>
                    <a:ext uri="{FF2B5EF4-FFF2-40B4-BE49-F238E27FC236}">
                      <a16:creationId xmlns:a16="http://schemas.microsoft.com/office/drawing/2014/main" id="{1A2FDAFA-D4EF-4D79-87B9-8BA18A7D53C9}"/>
                    </a:ext>
                  </a:extLst>
                </p:cNvPr>
                <p:cNvSpPr/>
                <p:nvPr/>
              </p:nvSpPr>
              <p:spPr>
                <a:xfrm>
                  <a:off x="7017829" y="1981200"/>
                  <a:ext cx="536733" cy="2268188"/>
                </a:xfrm>
                <a:custGeom>
                  <a:avLst/>
                  <a:gdLst>
                    <a:gd name="connsiteX0" fmla="*/ 521303 w 536733"/>
                    <a:gd name="connsiteY0" fmla="*/ 87344 h 2268188"/>
                    <a:gd name="connsiteX1" fmla="*/ 536734 w 536733"/>
                    <a:gd name="connsiteY1" fmla="*/ 0 h 2268188"/>
                    <a:gd name="connsiteX2" fmla="*/ 402907 w 536733"/>
                    <a:gd name="connsiteY2" fmla="*/ 25337 h 2268188"/>
                    <a:gd name="connsiteX3" fmla="*/ 65722 w 536733"/>
                    <a:gd name="connsiteY3" fmla="*/ 1935766 h 2268188"/>
                    <a:gd name="connsiteX4" fmla="*/ 0 w 536733"/>
                    <a:gd name="connsiteY4" fmla="*/ 2268188 h 2268188"/>
                    <a:gd name="connsiteX5" fmla="*/ 201073 w 536733"/>
                    <a:gd name="connsiteY5" fmla="*/ 1902238 h 2268188"/>
                    <a:gd name="connsiteX6" fmla="*/ 201073 w 536733"/>
                    <a:gd name="connsiteY6" fmla="*/ 1902238 h 226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6733" h="2268188">
                      <a:moveTo>
                        <a:pt x="521303" y="87344"/>
                      </a:moveTo>
                      <a:lnTo>
                        <a:pt x="536734" y="0"/>
                      </a:lnTo>
                      <a:cubicBezTo>
                        <a:pt x="530828" y="25432"/>
                        <a:pt x="468630" y="34290"/>
                        <a:pt x="402907" y="25337"/>
                      </a:cubicBezTo>
                      <a:lnTo>
                        <a:pt x="65722" y="1935766"/>
                      </a:lnTo>
                      <a:lnTo>
                        <a:pt x="0" y="2268188"/>
                      </a:lnTo>
                      <a:lnTo>
                        <a:pt x="201073" y="1902238"/>
                      </a:lnTo>
                      <a:lnTo>
                        <a:pt x="201073" y="1902238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36">
                  <a:extLst>
                    <a:ext uri="{FF2B5EF4-FFF2-40B4-BE49-F238E27FC236}">
                      <a16:creationId xmlns:a16="http://schemas.microsoft.com/office/drawing/2014/main" id="{3C2E29D7-67F3-4055-99B2-10CFDE75F356}"/>
                    </a:ext>
                  </a:extLst>
                </p:cNvPr>
                <p:cNvSpPr/>
                <p:nvPr/>
              </p:nvSpPr>
              <p:spPr>
                <a:xfrm>
                  <a:off x="7265952" y="1517911"/>
                  <a:ext cx="354244" cy="491230"/>
                </a:xfrm>
                <a:custGeom>
                  <a:avLst/>
                  <a:gdLst>
                    <a:gd name="connsiteX0" fmla="*/ 353000 w 354244"/>
                    <a:gd name="connsiteY0" fmla="*/ 99339 h 491230"/>
                    <a:gd name="connsiteX1" fmla="*/ 353762 w 354244"/>
                    <a:gd name="connsiteY1" fmla="*/ 96481 h 491230"/>
                    <a:gd name="connsiteX2" fmla="*/ 221174 w 354244"/>
                    <a:gd name="connsiteY2" fmla="*/ 4565 h 491230"/>
                    <a:gd name="connsiteX3" fmla="*/ 65345 w 354244"/>
                    <a:gd name="connsiteY3" fmla="*/ 46189 h 491230"/>
                    <a:gd name="connsiteX4" fmla="*/ 65345 w 354244"/>
                    <a:gd name="connsiteY4" fmla="*/ 46189 h 491230"/>
                    <a:gd name="connsiteX5" fmla="*/ 384 w 354244"/>
                    <a:gd name="connsiteY5" fmla="*/ 412235 h 491230"/>
                    <a:gd name="connsiteX6" fmla="*/ 103254 w 354244"/>
                    <a:gd name="connsiteY6" fmla="*/ 477862 h 491230"/>
                    <a:gd name="connsiteX7" fmla="*/ 288706 w 354244"/>
                    <a:gd name="connsiteY7" fmla="*/ 462717 h 491230"/>
                    <a:gd name="connsiteX8" fmla="*/ 288706 w 354244"/>
                    <a:gd name="connsiteY8" fmla="*/ 462717 h 491230"/>
                    <a:gd name="connsiteX9" fmla="*/ 352047 w 354244"/>
                    <a:gd name="connsiteY9" fmla="*/ 105244 h 491230"/>
                    <a:gd name="connsiteX10" fmla="*/ 352714 w 354244"/>
                    <a:gd name="connsiteY10" fmla="*/ 100386 h 491230"/>
                    <a:gd name="connsiteX11" fmla="*/ 353000 w 354244"/>
                    <a:gd name="connsiteY11" fmla="*/ 99339 h 491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4244" h="491230">
                      <a:moveTo>
                        <a:pt x="353000" y="99339"/>
                      </a:moveTo>
                      <a:cubicBezTo>
                        <a:pt x="353000" y="98386"/>
                        <a:pt x="353571" y="97434"/>
                        <a:pt x="353762" y="96481"/>
                      </a:cubicBezTo>
                      <a:cubicBezTo>
                        <a:pt x="360239" y="59524"/>
                        <a:pt x="300803" y="18376"/>
                        <a:pt x="221174" y="4565"/>
                      </a:cubicBezTo>
                      <a:cubicBezTo>
                        <a:pt x="141545" y="-9246"/>
                        <a:pt x="71917" y="9327"/>
                        <a:pt x="65345" y="46189"/>
                      </a:cubicBezTo>
                      <a:lnTo>
                        <a:pt x="65345" y="46189"/>
                      </a:lnTo>
                      <a:lnTo>
                        <a:pt x="384" y="412235"/>
                      </a:lnTo>
                      <a:cubicBezTo>
                        <a:pt x="-4854" y="436428"/>
                        <a:pt x="44199" y="461479"/>
                        <a:pt x="103254" y="477862"/>
                      </a:cubicBezTo>
                      <a:cubicBezTo>
                        <a:pt x="182312" y="499674"/>
                        <a:pt x="281181" y="494912"/>
                        <a:pt x="288706" y="462717"/>
                      </a:cubicBezTo>
                      <a:cubicBezTo>
                        <a:pt x="288706" y="462717"/>
                        <a:pt x="288706" y="462717"/>
                        <a:pt x="288706" y="462717"/>
                      </a:cubicBezTo>
                      <a:lnTo>
                        <a:pt x="352047" y="105244"/>
                      </a:lnTo>
                      <a:cubicBezTo>
                        <a:pt x="352047" y="103625"/>
                        <a:pt x="352524" y="102006"/>
                        <a:pt x="352714" y="100386"/>
                      </a:cubicBezTo>
                      <a:cubicBezTo>
                        <a:pt x="352905" y="98767"/>
                        <a:pt x="352905" y="99624"/>
                        <a:pt x="353000" y="99339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37">
                  <a:extLst>
                    <a:ext uri="{FF2B5EF4-FFF2-40B4-BE49-F238E27FC236}">
                      <a16:creationId xmlns:a16="http://schemas.microsoft.com/office/drawing/2014/main" id="{46F99EF5-CB9E-4249-A2A3-D659E346E4D1}"/>
                    </a:ext>
                  </a:extLst>
                </p:cNvPr>
                <p:cNvSpPr/>
                <p:nvPr/>
              </p:nvSpPr>
              <p:spPr>
                <a:xfrm>
                  <a:off x="7420641" y="1525905"/>
                  <a:ext cx="199233" cy="483295"/>
                </a:xfrm>
                <a:custGeom>
                  <a:avLst/>
                  <a:gdLst>
                    <a:gd name="connsiteX0" fmla="*/ 83534 w 199233"/>
                    <a:gd name="connsiteY0" fmla="*/ 0 h 483295"/>
                    <a:gd name="connsiteX1" fmla="*/ 0 w 199233"/>
                    <a:gd name="connsiteY1" fmla="*/ 480155 h 483295"/>
                    <a:gd name="connsiteX2" fmla="*/ 133921 w 199233"/>
                    <a:gd name="connsiteY2" fmla="*/ 454819 h 483295"/>
                    <a:gd name="connsiteX3" fmla="*/ 133921 w 199233"/>
                    <a:gd name="connsiteY3" fmla="*/ 454819 h 483295"/>
                    <a:gd name="connsiteX4" fmla="*/ 197263 w 199233"/>
                    <a:gd name="connsiteY4" fmla="*/ 97345 h 483295"/>
                    <a:gd name="connsiteX5" fmla="*/ 197929 w 199233"/>
                    <a:gd name="connsiteY5" fmla="*/ 92488 h 483295"/>
                    <a:gd name="connsiteX6" fmla="*/ 197929 w 199233"/>
                    <a:gd name="connsiteY6" fmla="*/ 91726 h 483295"/>
                    <a:gd name="connsiteX7" fmla="*/ 198691 w 199233"/>
                    <a:gd name="connsiteY7" fmla="*/ 88868 h 483295"/>
                    <a:gd name="connsiteX8" fmla="*/ 83534 w 199233"/>
                    <a:gd name="connsiteY8" fmla="*/ 0 h 483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9233" h="483295">
                      <a:moveTo>
                        <a:pt x="83534" y="0"/>
                      </a:moveTo>
                      <a:lnTo>
                        <a:pt x="0" y="480155"/>
                      </a:lnTo>
                      <a:cubicBezTo>
                        <a:pt x="65151" y="488537"/>
                        <a:pt x="128016" y="480155"/>
                        <a:pt x="133921" y="454819"/>
                      </a:cubicBezTo>
                      <a:cubicBezTo>
                        <a:pt x="133921" y="454819"/>
                        <a:pt x="133921" y="454819"/>
                        <a:pt x="133921" y="454819"/>
                      </a:cubicBezTo>
                      <a:lnTo>
                        <a:pt x="197263" y="97345"/>
                      </a:lnTo>
                      <a:cubicBezTo>
                        <a:pt x="197263" y="95726"/>
                        <a:pt x="197739" y="94107"/>
                        <a:pt x="197929" y="92488"/>
                      </a:cubicBezTo>
                      <a:cubicBezTo>
                        <a:pt x="198120" y="90869"/>
                        <a:pt x="197929" y="92488"/>
                        <a:pt x="197929" y="91726"/>
                      </a:cubicBezTo>
                      <a:cubicBezTo>
                        <a:pt x="197929" y="90964"/>
                        <a:pt x="198501" y="89821"/>
                        <a:pt x="198691" y="88868"/>
                      </a:cubicBezTo>
                      <a:cubicBezTo>
                        <a:pt x="205073" y="54293"/>
                        <a:pt x="154400" y="16383"/>
                        <a:pt x="8353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38">
                  <a:extLst>
                    <a:ext uri="{FF2B5EF4-FFF2-40B4-BE49-F238E27FC236}">
                      <a16:creationId xmlns:a16="http://schemas.microsoft.com/office/drawing/2014/main" id="{62EF2F68-D6AE-433F-A968-57FF39DAA2E6}"/>
                    </a:ext>
                  </a:extLst>
                </p:cNvPr>
                <p:cNvSpPr/>
                <p:nvPr/>
              </p:nvSpPr>
              <p:spPr>
                <a:xfrm>
                  <a:off x="7330721" y="1517873"/>
                  <a:ext cx="289721" cy="142884"/>
                </a:xfrm>
                <a:custGeom>
                  <a:avLst/>
                  <a:gdLst>
                    <a:gd name="connsiteX0" fmla="*/ 289278 w 289721"/>
                    <a:gd name="connsiteY0" fmla="*/ 96519 h 142884"/>
                    <a:gd name="connsiteX1" fmla="*/ 133449 w 289721"/>
                    <a:gd name="connsiteY1" fmla="*/ 138333 h 142884"/>
                    <a:gd name="connsiteX2" fmla="*/ 480 w 289721"/>
                    <a:gd name="connsiteY2" fmla="*/ 46322 h 142884"/>
                    <a:gd name="connsiteX3" fmla="*/ 156404 w 289721"/>
                    <a:gd name="connsiteY3" fmla="*/ 4602 h 142884"/>
                    <a:gd name="connsiteX4" fmla="*/ 289278 w 289721"/>
                    <a:gd name="connsiteY4" fmla="*/ 96519 h 1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721" h="142884">
                      <a:moveTo>
                        <a:pt x="289278" y="96519"/>
                      </a:moveTo>
                      <a:cubicBezTo>
                        <a:pt x="282896" y="133475"/>
                        <a:pt x="213078" y="152145"/>
                        <a:pt x="133449" y="138333"/>
                      </a:cubicBezTo>
                      <a:cubicBezTo>
                        <a:pt x="53820" y="124522"/>
                        <a:pt x="-5997" y="83279"/>
                        <a:pt x="480" y="46322"/>
                      </a:cubicBezTo>
                      <a:cubicBezTo>
                        <a:pt x="6957" y="9365"/>
                        <a:pt x="76680" y="-9304"/>
                        <a:pt x="156404" y="4602"/>
                      </a:cubicBezTo>
                      <a:cubicBezTo>
                        <a:pt x="236129" y="18509"/>
                        <a:pt x="295469" y="59562"/>
                        <a:pt x="289278" y="96519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9" name="Freeform: Shape 139">
                <a:extLst>
                  <a:ext uri="{FF2B5EF4-FFF2-40B4-BE49-F238E27FC236}">
                    <a16:creationId xmlns:a16="http://schemas.microsoft.com/office/drawing/2014/main" id="{1587EB65-5944-4BEE-B0A7-93183F6732C8}"/>
                  </a:ext>
                </a:extLst>
              </p:cNvPr>
              <p:cNvSpPr/>
              <p:nvPr/>
            </p:nvSpPr>
            <p:spPr>
              <a:xfrm>
                <a:off x="7588281" y="1938200"/>
                <a:ext cx="536075" cy="779456"/>
              </a:xfrm>
              <a:custGeom>
                <a:avLst/>
                <a:gdLst>
                  <a:gd name="connsiteX0" fmla="*/ 16859 w 536075"/>
                  <a:gd name="connsiteY0" fmla="*/ 218165 h 779456"/>
                  <a:gd name="connsiteX1" fmla="*/ 131159 w 536075"/>
                  <a:gd name="connsiteY1" fmla="*/ 11186 h 779456"/>
                  <a:gd name="connsiteX2" fmla="*/ 314515 w 536075"/>
                  <a:gd name="connsiteY2" fmla="*/ 4328 h 779456"/>
                  <a:gd name="connsiteX3" fmla="*/ 485965 w 536075"/>
                  <a:gd name="connsiteY3" fmla="*/ 41095 h 779456"/>
                  <a:gd name="connsiteX4" fmla="*/ 535114 w 536075"/>
                  <a:gd name="connsiteY4" fmla="*/ 255884 h 779456"/>
                  <a:gd name="connsiteX5" fmla="*/ 529685 w 536075"/>
                  <a:gd name="connsiteY5" fmla="*/ 547634 h 779456"/>
                  <a:gd name="connsiteX6" fmla="*/ 523875 w 536075"/>
                  <a:gd name="connsiteY6" fmla="*/ 723847 h 779456"/>
                  <a:gd name="connsiteX7" fmla="*/ 0 w 536075"/>
                  <a:gd name="connsiteY7" fmla="*/ 728514 h 779456"/>
                  <a:gd name="connsiteX8" fmla="*/ 6572 w 536075"/>
                  <a:gd name="connsiteY8" fmla="*/ 546396 h 779456"/>
                  <a:gd name="connsiteX9" fmla="*/ 16859 w 536075"/>
                  <a:gd name="connsiteY9" fmla="*/ 218165 h 77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6075" h="779456">
                    <a:moveTo>
                      <a:pt x="16859" y="218165"/>
                    </a:moveTo>
                    <a:cubicBezTo>
                      <a:pt x="37624" y="64336"/>
                      <a:pt x="101536" y="18140"/>
                      <a:pt x="131159" y="11186"/>
                    </a:cubicBezTo>
                    <a:cubicBezTo>
                      <a:pt x="160782" y="4233"/>
                      <a:pt x="213169" y="-5863"/>
                      <a:pt x="314515" y="4328"/>
                    </a:cubicBezTo>
                    <a:cubicBezTo>
                      <a:pt x="372923" y="9755"/>
                      <a:pt x="430473" y="22096"/>
                      <a:pt x="485965" y="41095"/>
                    </a:cubicBezTo>
                    <a:cubicBezTo>
                      <a:pt x="538543" y="55763"/>
                      <a:pt x="537781" y="164348"/>
                      <a:pt x="535114" y="255884"/>
                    </a:cubicBezTo>
                    <a:cubicBezTo>
                      <a:pt x="532828" y="334560"/>
                      <a:pt x="530923" y="449622"/>
                      <a:pt x="529685" y="547634"/>
                    </a:cubicBezTo>
                    <a:cubicBezTo>
                      <a:pt x="528828" y="610214"/>
                      <a:pt x="525304" y="671459"/>
                      <a:pt x="523875" y="723847"/>
                    </a:cubicBezTo>
                    <a:cubicBezTo>
                      <a:pt x="413290" y="796808"/>
                      <a:pt x="119253" y="797570"/>
                      <a:pt x="0" y="728514"/>
                    </a:cubicBezTo>
                    <a:cubicBezTo>
                      <a:pt x="0" y="728514"/>
                      <a:pt x="7715" y="622691"/>
                      <a:pt x="6572" y="546396"/>
                    </a:cubicBezTo>
                    <a:cubicBezTo>
                      <a:pt x="3905" y="385900"/>
                      <a:pt x="10287" y="267123"/>
                      <a:pt x="16859" y="218165"/>
                    </a:cubicBezTo>
                    <a:close/>
                  </a:path>
                </a:pathLst>
              </a:custGeom>
              <a:solidFill>
                <a:srgbClr val="E26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40">
                <a:extLst>
                  <a:ext uri="{FF2B5EF4-FFF2-40B4-BE49-F238E27FC236}">
                    <a16:creationId xmlns:a16="http://schemas.microsoft.com/office/drawing/2014/main" id="{3A47AB25-F5E1-4829-BC2A-E055CC230ED5}"/>
                  </a:ext>
                </a:extLst>
              </p:cNvPr>
              <p:cNvSpPr/>
              <p:nvPr/>
            </p:nvSpPr>
            <p:spPr>
              <a:xfrm>
                <a:off x="7631265" y="1447337"/>
                <a:ext cx="424113" cy="400512"/>
              </a:xfrm>
              <a:custGeom>
                <a:avLst/>
                <a:gdLst>
                  <a:gd name="connsiteX0" fmla="*/ 40265 w 424113"/>
                  <a:gd name="connsiteY0" fmla="*/ 208107 h 400512"/>
                  <a:gd name="connsiteX1" fmla="*/ 8261 w 424113"/>
                  <a:gd name="connsiteY1" fmla="*/ 167340 h 400512"/>
                  <a:gd name="connsiteX2" fmla="*/ 546 w 424113"/>
                  <a:gd name="connsiteY2" fmla="*/ 109523 h 400512"/>
                  <a:gd name="connsiteX3" fmla="*/ 5975 w 424113"/>
                  <a:gd name="connsiteY3" fmla="*/ 89711 h 400512"/>
                  <a:gd name="connsiteX4" fmla="*/ 28073 w 424113"/>
                  <a:gd name="connsiteY4" fmla="*/ 78948 h 400512"/>
                  <a:gd name="connsiteX5" fmla="*/ 44170 w 424113"/>
                  <a:gd name="connsiteY5" fmla="*/ 76948 h 400512"/>
                  <a:gd name="connsiteX6" fmla="*/ 19977 w 424113"/>
                  <a:gd name="connsiteY6" fmla="*/ 42658 h 400512"/>
                  <a:gd name="connsiteX7" fmla="*/ 18357 w 424113"/>
                  <a:gd name="connsiteY7" fmla="*/ 11321 h 400512"/>
                  <a:gd name="connsiteX8" fmla="*/ 21882 w 424113"/>
                  <a:gd name="connsiteY8" fmla="*/ 3701 h 400512"/>
                  <a:gd name="connsiteX9" fmla="*/ 39979 w 424113"/>
                  <a:gd name="connsiteY9" fmla="*/ 1510 h 400512"/>
                  <a:gd name="connsiteX10" fmla="*/ 154279 w 424113"/>
                  <a:gd name="connsiteY10" fmla="*/ 11035 h 400512"/>
                  <a:gd name="connsiteX11" fmla="*/ 241623 w 424113"/>
                  <a:gd name="connsiteY11" fmla="*/ 2272 h 400512"/>
                  <a:gd name="connsiteX12" fmla="*/ 370116 w 424113"/>
                  <a:gd name="connsiteY12" fmla="*/ 96569 h 400512"/>
                  <a:gd name="connsiteX13" fmla="*/ 416502 w 424113"/>
                  <a:gd name="connsiteY13" fmla="*/ 234110 h 400512"/>
                  <a:gd name="connsiteX14" fmla="*/ 343350 w 424113"/>
                  <a:gd name="connsiteY14" fmla="*/ 400512 h 400512"/>
                  <a:gd name="connsiteX15" fmla="*/ 111036 w 424113"/>
                  <a:gd name="connsiteY15" fmla="*/ 258685 h 400512"/>
                  <a:gd name="connsiteX16" fmla="*/ 63411 w 424113"/>
                  <a:gd name="connsiteY16" fmla="*/ 224300 h 400512"/>
                  <a:gd name="connsiteX17" fmla="*/ 40265 w 424113"/>
                  <a:gd name="connsiteY17" fmla="*/ 208107 h 40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4113" h="400512">
                    <a:moveTo>
                      <a:pt x="40265" y="208107"/>
                    </a:moveTo>
                    <a:cubicBezTo>
                      <a:pt x="25577" y="198216"/>
                      <a:pt x="14385" y="183953"/>
                      <a:pt x="8261" y="167340"/>
                    </a:cubicBezTo>
                    <a:cubicBezTo>
                      <a:pt x="1384" y="148889"/>
                      <a:pt x="-1245" y="129131"/>
                      <a:pt x="546" y="109523"/>
                    </a:cubicBezTo>
                    <a:cubicBezTo>
                      <a:pt x="1279" y="102671"/>
                      <a:pt x="3117" y="95983"/>
                      <a:pt x="5975" y="89711"/>
                    </a:cubicBezTo>
                    <a:cubicBezTo>
                      <a:pt x="11347" y="82977"/>
                      <a:pt x="19462" y="79022"/>
                      <a:pt x="28073" y="78948"/>
                    </a:cubicBezTo>
                    <a:cubicBezTo>
                      <a:pt x="33407" y="78186"/>
                      <a:pt x="38741" y="77519"/>
                      <a:pt x="44170" y="76948"/>
                    </a:cubicBezTo>
                    <a:cubicBezTo>
                      <a:pt x="33893" y="67254"/>
                      <a:pt x="25663" y="55594"/>
                      <a:pt x="19977" y="42658"/>
                    </a:cubicBezTo>
                    <a:cubicBezTo>
                      <a:pt x="16443" y="32583"/>
                      <a:pt x="15881" y="21706"/>
                      <a:pt x="18357" y="11321"/>
                    </a:cubicBezTo>
                    <a:cubicBezTo>
                      <a:pt x="18872" y="8525"/>
                      <a:pt x="20091" y="5905"/>
                      <a:pt x="21882" y="3701"/>
                    </a:cubicBezTo>
                    <a:cubicBezTo>
                      <a:pt x="27063" y="-275"/>
                      <a:pt x="33998" y="-1115"/>
                      <a:pt x="39979" y="1510"/>
                    </a:cubicBezTo>
                    <a:cubicBezTo>
                      <a:pt x="77298" y="10938"/>
                      <a:pt x="115912" y="14155"/>
                      <a:pt x="154279" y="11035"/>
                    </a:cubicBezTo>
                    <a:cubicBezTo>
                      <a:pt x="184664" y="9511"/>
                      <a:pt x="199904" y="5891"/>
                      <a:pt x="241623" y="2272"/>
                    </a:cubicBezTo>
                    <a:cubicBezTo>
                      <a:pt x="283343" y="-1348"/>
                      <a:pt x="357543" y="17893"/>
                      <a:pt x="370116" y="96569"/>
                    </a:cubicBezTo>
                    <a:cubicBezTo>
                      <a:pt x="425837" y="106094"/>
                      <a:pt x="432600" y="196201"/>
                      <a:pt x="416502" y="234110"/>
                    </a:cubicBezTo>
                    <a:cubicBezTo>
                      <a:pt x="386784" y="304024"/>
                      <a:pt x="358400" y="350125"/>
                      <a:pt x="343350" y="400512"/>
                    </a:cubicBezTo>
                    <a:cubicBezTo>
                      <a:pt x="340493" y="398417"/>
                      <a:pt x="153803" y="289355"/>
                      <a:pt x="111036" y="258685"/>
                    </a:cubicBezTo>
                    <a:lnTo>
                      <a:pt x="63411" y="224300"/>
                    </a:lnTo>
                    <a:cubicBezTo>
                      <a:pt x="55410" y="218585"/>
                      <a:pt x="47504" y="213536"/>
                      <a:pt x="40265" y="20810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41">
                <a:extLst>
                  <a:ext uri="{FF2B5EF4-FFF2-40B4-BE49-F238E27FC236}">
                    <a16:creationId xmlns:a16="http://schemas.microsoft.com/office/drawing/2014/main" id="{D1FFE191-88FB-492C-979E-961C89843321}"/>
                  </a:ext>
                </a:extLst>
              </p:cNvPr>
              <p:cNvSpPr/>
              <p:nvPr/>
            </p:nvSpPr>
            <p:spPr>
              <a:xfrm>
                <a:off x="7662847" y="1553475"/>
                <a:ext cx="394506" cy="473485"/>
              </a:xfrm>
              <a:custGeom>
                <a:avLst/>
                <a:gdLst>
                  <a:gd name="connsiteX0" fmla="*/ 366728 w 394506"/>
                  <a:gd name="connsiteY0" fmla="*/ 242654 h 473485"/>
                  <a:gd name="connsiteX1" fmla="*/ 311769 w 394506"/>
                  <a:gd name="connsiteY1" fmla="*/ 243511 h 473485"/>
                  <a:gd name="connsiteX2" fmla="*/ 312245 w 394506"/>
                  <a:gd name="connsiteY2" fmla="*/ 413342 h 473485"/>
                  <a:gd name="connsiteX3" fmla="*/ 138795 w 394506"/>
                  <a:gd name="connsiteY3" fmla="*/ 397816 h 473485"/>
                  <a:gd name="connsiteX4" fmla="*/ 137175 w 394506"/>
                  <a:gd name="connsiteY4" fmla="*/ 357239 h 473485"/>
                  <a:gd name="connsiteX5" fmla="*/ 86122 w 394506"/>
                  <a:gd name="connsiteY5" fmla="*/ 354953 h 473485"/>
                  <a:gd name="connsiteX6" fmla="*/ 56594 w 394506"/>
                  <a:gd name="connsiteY6" fmla="*/ 343904 h 473485"/>
                  <a:gd name="connsiteX7" fmla="*/ 16017 w 394506"/>
                  <a:gd name="connsiteY7" fmla="*/ 289326 h 473485"/>
                  <a:gd name="connsiteX8" fmla="*/ 15 w 394506"/>
                  <a:gd name="connsiteY8" fmla="*/ 167692 h 473485"/>
                  <a:gd name="connsiteX9" fmla="*/ 21161 w 394506"/>
                  <a:gd name="connsiteY9" fmla="*/ 21578 h 473485"/>
                  <a:gd name="connsiteX10" fmla="*/ 212518 w 394506"/>
                  <a:gd name="connsiteY10" fmla="*/ 14244 h 473485"/>
                  <a:gd name="connsiteX11" fmla="*/ 226710 w 394506"/>
                  <a:gd name="connsiteY11" fmla="*/ 69013 h 473485"/>
                  <a:gd name="connsiteX12" fmla="*/ 255285 w 394506"/>
                  <a:gd name="connsiteY12" fmla="*/ 91301 h 473485"/>
                  <a:gd name="connsiteX13" fmla="*/ 265382 w 394506"/>
                  <a:gd name="connsiteY13" fmla="*/ 152642 h 473485"/>
                  <a:gd name="connsiteX14" fmla="*/ 294624 w 394506"/>
                  <a:gd name="connsiteY14" fmla="*/ 168835 h 473485"/>
                  <a:gd name="connsiteX15" fmla="*/ 318436 w 394506"/>
                  <a:gd name="connsiteY15" fmla="*/ 133973 h 473485"/>
                  <a:gd name="connsiteX16" fmla="*/ 386254 w 394506"/>
                  <a:gd name="connsiteY16" fmla="*/ 145880 h 473485"/>
                  <a:gd name="connsiteX17" fmla="*/ 366728 w 394506"/>
                  <a:gd name="connsiteY17" fmla="*/ 242654 h 47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4506" h="473485">
                    <a:moveTo>
                      <a:pt x="366728" y="242654"/>
                    </a:moveTo>
                    <a:cubicBezTo>
                      <a:pt x="333390" y="267419"/>
                      <a:pt x="311769" y="243511"/>
                      <a:pt x="311769" y="243511"/>
                    </a:cubicBezTo>
                    <a:lnTo>
                      <a:pt x="312245" y="413342"/>
                    </a:lnTo>
                    <a:cubicBezTo>
                      <a:pt x="243189" y="502781"/>
                      <a:pt x="58975" y="488208"/>
                      <a:pt x="138795" y="397816"/>
                    </a:cubicBezTo>
                    <a:lnTo>
                      <a:pt x="137175" y="357239"/>
                    </a:lnTo>
                    <a:cubicBezTo>
                      <a:pt x="120126" y="358046"/>
                      <a:pt x="103038" y="357280"/>
                      <a:pt x="86122" y="354953"/>
                    </a:cubicBezTo>
                    <a:cubicBezTo>
                      <a:pt x="75682" y="353108"/>
                      <a:pt x="65681" y="349363"/>
                      <a:pt x="56594" y="343904"/>
                    </a:cubicBezTo>
                    <a:cubicBezTo>
                      <a:pt x="36525" y="331635"/>
                      <a:pt x="21990" y="312076"/>
                      <a:pt x="16017" y="289326"/>
                    </a:cubicBezTo>
                    <a:cubicBezTo>
                      <a:pt x="5054" y="249722"/>
                      <a:pt x="-328" y="208784"/>
                      <a:pt x="15" y="167692"/>
                    </a:cubicBezTo>
                    <a:cubicBezTo>
                      <a:pt x="15" y="118352"/>
                      <a:pt x="4873" y="54630"/>
                      <a:pt x="21161" y="21578"/>
                    </a:cubicBezTo>
                    <a:cubicBezTo>
                      <a:pt x="50688" y="-4425"/>
                      <a:pt x="138604" y="-6997"/>
                      <a:pt x="212518" y="14244"/>
                    </a:cubicBezTo>
                    <a:cubicBezTo>
                      <a:pt x="213756" y="32627"/>
                      <a:pt x="211947" y="48820"/>
                      <a:pt x="226710" y="69013"/>
                    </a:cubicBezTo>
                    <a:cubicBezTo>
                      <a:pt x="234359" y="78580"/>
                      <a:pt x="244141" y="86215"/>
                      <a:pt x="255285" y="91301"/>
                    </a:cubicBezTo>
                    <a:cubicBezTo>
                      <a:pt x="257286" y="127115"/>
                      <a:pt x="258714" y="136831"/>
                      <a:pt x="265382" y="152642"/>
                    </a:cubicBezTo>
                    <a:cubicBezTo>
                      <a:pt x="269001" y="162167"/>
                      <a:pt x="276336" y="175407"/>
                      <a:pt x="294624" y="168835"/>
                    </a:cubicBezTo>
                    <a:cubicBezTo>
                      <a:pt x="303196" y="165692"/>
                      <a:pt x="309578" y="146642"/>
                      <a:pt x="318436" y="133973"/>
                    </a:cubicBezTo>
                    <a:cubicBezTo>
                      <a:pt x="330438" y="116924"/>
                      <a:pt x="368062" y="108923"/>
                      <a:pt x="386254" y="145880"/>
                    </a:cubicBezTo>
                    <a:cubicBezTo>
                      <a:pt x="402371" y="178843"/>
                      <a:pt x="394370" y="218519"/>
                      <a:pt x="366728" y="242654"/>
                    </a:cubicBezTo>
                    <a:close/>
                  </a:path>
                </a:pathLst>
              </a:custGeom>
              <a:solidFill>
                <a:srgbClr val="FFA8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42">
                <a:extLst>
                  <a:ext uri="{FF2B5EF4-FFF2-40B4-BE49-F238E27FC236}">
                    <a16:creationId xmlns:a16="http://schemas.microsoft.com/office/drawing/2014/main" id="{F70B4EDD-B55F-4395-ADEF-50EE8C012C64}"/>
                  </a:ext>
                </a:extLst>
              </p:cNvPr>
              <p:cNvSpPr/>
              <p:nvPr/>
            </p:nvSpPr>
            <p:spPr>
              <a:xfrm>
                <a:off x="7799546" y="1794700"/>
                <a:ext cx="157162" cy="138874"/>
              </a:xfrm>
              <a:custGeom>
                <a:avLst/>
                <a:gdLst>
                  <a:gd name="connsiteX0" fmla="*/ 0 w 157162"/>
                  <a:gd name="connsiteY0" fmla="*/ 115919 h 138874"/>
                  <a:gd name="connsiteX1" fmla="*/ 123063 w 157162"/>
                  <a:gd name="connsiteY1" fmla="*/ 75343 h 138874"/>
                  <a:gd name="connsiteX2" fmla="*/ 157163 w 157162"/>
                  <a:gd name="connsiteY2" fmla="*/ 0 h 138874"/>
                  <a:gd name="connsiteX3" fmla="*/ 135160 w 157162"/>
                  <a:gd name="connsiteY3" fmla="*/ 84677 h 138874"/>
                  <a:gd name="connsiteX4" fmla="*/ 64865 w 157162"/>
                  <a:gd name="connsiteY4" fmla="*/ 127921 h 138874"/>
                  <a:gd name="connsiteX5" fmla="*/ 857 w 157162"/>
                  <a:gd name="connsiteY5" fmla="*/ 138875 h 138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162" h="138874">
                    <a:moveTo>
                      <a:pt x="0" y="115919"/>
                    </a:moveTo>
                    <a:cubicBezTo>
                      <a:pt x="37338" y="112204"/>
                      <a:pt x="103822" y="98108"/>
                      <a:pt x="123063" y="75343"/>
                    </a:cubicBezTo>
                    <a:cubicBezTo>
                      <a:pt x="142304" y="52578"/>
                      <a:pt x="157163" y="0"/>
                      <a:pt x="157163" y="0"/>
                    </a:cubicBezTo>
                    <a:cubicBezTo>
                      <a:pt x="157163" y="0"/>
                      <a:pt x="149733" y="59055"/>
                      <a:pt x="135160" y="84677"/>
                    </a:cubicBezTo>
                    <a:cubicBezTo>
                      <a:pt x="120587" y="110300"/>
                      <a:pt x="88392" y="120682"/>
                      <a:pt x="64865" y="127921"/>
                    </a:cubicBezTo>
                    <a:cubicBezTo>
                      <a:pt x="43853" y="133270"/>
                      <a:pt x="22450" y="136933"/>
                      <a:pt x="857" y="138875"/>
                    </a:cubicBezTo>
                    <a:close/>
                  </a:path>
                </a:pathLst>
              </a:custGeom>
              <a:solidFill>
                <a:srgbClr val="F28F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43">
                <a:extLst>
                  <a:ext uri="{FF2B5EF4-FFF2-40B4-BE49-F238E27FC236}">
                    <a16:creationId xmlns:a16="http://schemas.microsoft.com/office/drawing/2014/main" id="{B7BB55FB-1723-47FE-9147-33D01A7988F9}"/>
                  </a:ext>
                </a:extLst>
              </p:cNvPr>
              <p:cNvSpPr/>
              <p:nvPr/>
            </p:nvSpPr>
            <p:spPr>
              <a:xfrm>
                <a:off x="7824692" y="1646689"/>
                <a:ext cx="37240" cy="27805"/>
              </a:xfrm>
              <a:custGeom>
                <a:avLst/>
                <a:gdLst>
                  <a:gd name="connsiteX0" fmla="*/ 0 w 37240"/>
                  <a:gd name="connsiteY0" fmla="*/ 12280 h 27805"/>
                  <a:gd name="connsiteX1" fmla="*/ 35719 w 37240"/>
                  <a:gd name="connsiteY1" fmla="*/ 27806 h 27805"/>
                  <a:gd name="connsiteX2" fmla="*/ 25241 w 37240"/>
                  <a:gd name="connsiteY2" fmla="*/ 1517 h 27805"/>
                  <a:gd name="connsiteX3" fmla="*/ 267 w 37240"/>
                  <a:gd name="connsiteY3" fmla="*/ 11618 h 27805"/>
                  <a:gd name="connsiteX4" fmla="*/ 0 w 37240"/>
                  <a:gd name="connsiteY4" fmla="*/ 12280 h 2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40" h="27805">
                    <a:moveTo>
                      <a:pt x="0" y="12280"/>
                    </a:moveTo>
                    <a:lnTo>
                      <a:pt x="35719" y="27806"/>
                    </a:lnTo>
                    <a:cubicBezTo>
                      <a:pt x="39872" y="17651"/>
                      <a:pt x="35243" y="6032"/>
                      <a:pt x="25241" y="1517"/>
                    </a:cubicBezTo>
                    <a:cubicBezTo>
                      <a:pt x="15554" y="-2591"/>
                      <a:pt x="4372" y="1932"/>
                      <a:pt x="267" y="11618"/>
                    </a:cubicBezTo>
                    <a:cubicBezTo>
                      <a:pt x="172" y="11837"/>
                      <a:pt x="86" y="12058"/>
                      <a:pt x="0" y="122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44">
                <a:extLst>
                  <a:ext uri="{FF2B5EF4-FFF2-40B4-BE49-F238E27FC236}">
                    <a16:creationId xmlns:a16="http://schemas.microsoft.com/office/drawing/2014/main" id="{12343C5D-9D1A-42AD-AD84-37ECF6199158}"/>
                  </a:ext>
                </a:extLst>
              </p:cNvPr>
              <p:cNvSpPr/>
              <p:nvPr/>
            </p:nvSpPr>
            <p:spPr>
              <a:xfrm>
                <a:off x="7684572" y="1646050"/>
                <a:ext cx="36773" cy="29110"/>
              </a:xfrm>
              <a:custGeom>
                <a:avLst/>
                <a:gdLst>
                  <a:gd name="connsiteX0" fmla="*/ 36773 w 36773"/>
                  <a:gd name="connsiteY0" fmla="*/ 11299 h 29110"/>
                  <a:gd name="connsiteX1" fmla="*/ 2102 w 36773"/>
                  <a:gd name="connsiteY1" fmla="*/ 29111 h 29110"/>
                  <a:gd name="connsiteX2" fmla="*/ 10580 w 36773"/>
                  <a:gd name="connsiteY2" fmla="*/ 2155 h 29110"/>
                  <a:gd name="connsiteX3" fmla="*/ 36269 w 36773"/>
                  <a:gd name="connsiteY3" fmla="*/ 10260 h 29110"/>
                  <a:gd name="connsiteX4" fmla="*/ 36773 w 36773"/>
                  <a:gd name="connsiteY4" fmla="*/ 11299 h 2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73" h="29110">
                    <a:moveTo>
                      <a:pt x="36773" y="11299"/>
                    </a:moveTo>
                    <a:lnTo>
                      <a:pt x="2102" y="29111"/>
                    </a:lnTo>
                    <a:cubicBezTo>
                      <a:pt x="-2717" y="19303"/>
                      <a:pt x="1016" y="7440"/>
                      <a:pt x="10580" y="2155"/>
                    </a:cubicBezTo>
                    <a:cubicBezTo>
                      <a:pt x="19914" y="-2702"/>
                      <a:pt x="31420" y="927"/>
                      <a:pt x="36269" y="10260"/>
                    </a:cubicBezTo>
                    <a:cubicBezTo>
                      <a:pt x="36449" y="10602"/>
                      <a:pt x="36621" y="10948"/>
                      <a:pt x="36773" y="112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45">
                <a:extLst>
                  <a:ext uri="{FF2B5EF4-FFF2-40B4-BE49-F238E27FC236}">
                    <a16:creationId xmlns:a16="http://schemas.microsoft.com/office/drawing/2014/main" id="{891B7B32-785D-4AFB-9AC3-7DC39D3749BA}"/>
                  </a:ext>
                </a:extLst>
              </p:cNvPr>
              <p:cNvSpPr/>
              <p:nvPr/>
            </p:nvSpPr>
            <p:spPr>
              <a:xfrm>
                <a:off x="7771542" y="1787366"/>
                <a:ext cx="67622" cy="47298"/>
              </a:xfrm>
              <a:custGeom>
                <a:avLst/>
                <a:gdLst>
                  <a:gd name="connsiteX0" fmla="*/ 64770 w 67622"/>
                  <a:gd name="connsiteY0" fmla="*/ 0 h 47298"/>
                  <a:gd name="connsiteX1" fmla="*/ 0 w 67622"/>
                  <a:gd name="connsiteY1" fmla="*/ 24765 h 47298"/>
                  <a:gd name="connsiteX2" fmla="*/ 46101 w 67622"/>
                  <a:gd name="connsiteY2" fmla="*/ 45148 h 47298"/>
                  <a:gd name="connsiteX3" fmla="*/ 65265 w 67622"/>
                  <a:gd name="connsiteY3" fmla="*/ 1189 h 47298"/>
                  <a:gd name="connsiteX4" fmla="*/ 64770 w 67622"/>
                  <a:gd name="connsiteY4" fmla="*/ 0 h 4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22" h="47298">
                    <a:moveTo>
                      <a:pt x="64770" y="0"/>
                    </a:moveTo>
                    <a:lnTo>
                      <a:pt x="0" y="24765"/>
                    </a:lnTo>
                    <a:cubicBezTo>
                      <a:pt x="7487" y="42754"/>
                      <a:pt x="27756" y="51718"/>
                      <a:pt x="46101" y="45148"/>
                    </a:cubicBezTo>
                    <a:cubicBezTo>
                      <a:pt x="63532" y="38301"/>
                      <a:pt x="72114" y="18619"/>
                      <a:pt x="65265" y="1189"/>
                    </a:cubicBezTo>
                    <a:cubicBezTo>
                      <a:pt x="65103" y="790"/>
                      <a:pt x="64941" y="393"/>
                      <a:pt x="64770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46">
                <a:extLst>
                  <a:ext uri="{FF2B5EF4-FFF2-40B4-BE49-F238E27FC236}">
                    <a16:creationId xmlns:a16="http://schemas.microsoft.com/office/drawing/2014/main" id="{17372332-6726-43CC-936A-8C0F6CEA56F9}"/>
                  </a:ext>
                </a:extLst>
              </p:cNvPr>
              <p:cNvSpPr/>
              <p:nvPr/>
            </p:nvSpPr>
            <p:spPr>
              <a:xfrm>
                <a:off x="7800498" y="1800891"/>
                <a:ext cx="38576" cy="33716"/>
              </a:xfrm>
              <a:custGeom>
                <a:avLst/>
                <a:gdLst>
                  <a:gd name="connsiteX0" fmla="*/ 33814 w 38576"/>
                  <a:gd name="connsiteY0" fmla="*/ 0 h 33716"/>
                  <a:gd name="connsiteX1" fmla="*/ 0 w 38576"/>
                  <a:gd name="connsiteY1" fmla="*/ 33338 h 33716"/>
                  <a:gd name="connsiteX2" fmla="*/ 17145 w 38576"/>
                  <a:gd name="connsiteY2" fmla="*/ 31623 h 33716"/>
                  <a:gd name="connsiteX3" fmla="*/ 38576 w 38576"/>
                  <a:gd name="connsiteY3" fmla="*/ 476 h 33716"/>
                  <a:gd name="connsiteX4" fmla="*/ 33814 w 38576"/>
                  <a:gd name="connsiteY4" fmla="*/ 0 h 3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6" h="33716">
                    <a:moveTo>
                      <a:pt x="33814" y="0"/>
                    </a:moveTo>
                    <a:cubicBezTo>
                      <a:pt x="15326" y="-2"/>
                      <a:pt x="257" y="14849"/>
                      <a:pt x="0" y="33338"/>
                    </a:cubicBezTo>
                    <a:cubicBezTo>
                      <a:pt x="5772" y="34189"/>
                      <a:pt x="11659" y="33600"/>
                      <a:pt x="17145" y="31623"/>
                    </a:cubicBezTo>
                    <a:cubicBezTo>
                      <a:pt x="30023" y="26642"/>
                      <a:pt x="38528" y="14281"/>
                      <a:pt x="38576" y="476"/>
                    </a:cubicBezTo>
                    <a:cubicBezTo>
                      <a:pt x="37004" y="176"/>
                      <a:pt x="35414" y="17"/>
                      <a:pt x="33814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47">
                <a:extLst>
                  <a:ext uri="{FF2B5EF4-FFF2-40B4-BE49-F238E27FC236}">
                    <a16:creationId xmlns:a16="http://schemas.microsoft.com/office/drawing/2014/main" id="{DD75626F-9D33-46A8-8567-95A6536B4890}"/>
                  </a:ext>
                </a:extLst>
              </p:cNvPr>
              <p:cNvSpPr/>
              <p:nvPr/>
            </p:nvSpPr>
            <p:spPr>
              <a:xfrm>
                <a:off x="7711154" y="1662874"/>
                <a:ext cx="72104" cy="116585"/>
              </a:xfrm>
              <a:custGeom>
                <a:avLst/>
                <a:gdLst>
                  <a:gd name="connsiteX0" fmla="*/ 72104 w 72104"/>
                  <a:gd name="connsiteY0" fmla="*/ 0 h 116585"/>
                  <a:gd name="connsiteX1" fmla="*/ 60388 w 72104"/>
                  <a:gd name="connsiteY1" fmla="*/ 116586 h 116585"/>
                  <a:gd name="connsiteX2" fmla="*/ 0 w 72104"/>
                  <a:gd name="connsiteY2" fmla="*/ 91250 h 116585"/>
                  <a:gd name="connsiteX3" fmla="*/ 72104 w 72104"/>
                  <a:gd name="connsiteY3" fmla="*/ 0 h 1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04" h="116585">
                    <a:moveTo>
                      <a:pt x="72104" y="0"/>
                    </a:moveTo>
                    <a:lnTo>
                      <a:pt x="60388" y="116586"/>
                    </a:lnTo>
                    <a:lnTo>
                      <a:pt x="0" y="91250"/>
                    </a:lnTo>
                    <a:lnTo>
                      <a:pt x="72104" y="0"/>
                    </a:lnTo>
                    <a:close/>
                  </a:path>
                </a:pathLst>
              </a:custGeom>
              <a:solidFill>
                <a:srgbClr val="F28F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48">
                <a:extLst>
                  <a:ext uri="{FF2B5EF4-FFF2-40B4-BE49-F238E27FC236}">
                    <a16:creationId xmlns:a16="http://schemas.microsoft.com/office/drawing/2014/main" id="{D50E906B-D7C1-42CD-9407-C6B6DAE61B76}"/>
                  </a:ext>
                </a:extLst>
              </p:cNvPr>
              <p:cNvSpPr/>
              <p:nvPr/>
            </p:nvSpPr>
            <p:spPr>
              <a:xfrm>
                <a:off x="7814600" y="1685923"/>
                <a:ext cx="32003" cy="32004"/>
              </a:xfrm>
              <a:custGeom>
                <a:avLst/>
                <a:gdLst>
                  <a:gd name="connsiteX0" fmla="*/ 31999 w 32003"/>
                  <a:gd name="connsiteY0" fmla="*/ 15622 h 32004"/>
                  <a:gd name="connsiteX1" fmla="*/ 16378 w 32003"/>
                  <a:gd name="connsiteY1" fmla="*/ 31999 h 32004"/>
                  <a:gd name="connsiteX2" fmla="*/ 5 w 32003"/>
                  <a:gd name="connsiteY2" fmla="*/ 16381 h 32004"/>
                  <a:gd name="connsiteX3" fmla="*/ 15626 w 32003"/>
                  <a:gd name="connsiteY3" fmla="*/ 5 h 32004"/>
                  <a:gd name="connsiteX4" fmla="*/ 15807 w 32003"/>
                  <a:gd name="connsiteY4" fmla="*/ 1 h 32004"/>
                  <a:gd name="connsiteX5" fmla="*/ 31999 w 32003"/>
                  <a:gd name="connsiteY5" fmla="*/ 15622 h 3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03" h="32004">
                    <a:moveTo>
                      <a:pt x="31999" y="15622"/>
                    </a:moveTo>
                    <a:cubicBezTo>
                      <a:pt x="32209" y="24458"/>
                      <a:pt x="25217" y="31790"/>
                      <a:pt x="16378" y="31999"/>
                    </a:cubicBezTo>
                    <a:cubicBezTo>
                      <a:pt x="7548" y="32209"/>
                      <a:pt x="214" y="25217"/>
                      <a:pt x="5" y="16381"/>
                    </a:cubicBezTo>
                    <a:cubicBezTo>
                      <a:pt x="-205" y="7547"/>
                      <a:pt x="6786" y="215"/>
                      <a:pt x="15626" y="5"/>
                    </a:cubicBezTo>
                    <a:cubicBezTo>
                      <a:pt x="15683" y="3"/>
                      <a:pt x="15750" y="2"/>
                      <a:pt x="15807" y="1"/>
                    </a:cubicBezTo>
                    <a:cubicBezTo>
                      <a:pt x="24570" y="-105"/>
                      <a:pt x="31790" y="6859"/>
                      <a:pt x="31999" y="156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49">
                <a:extLst>
                  <a:ext uri="{FF2B5EF4-FFF2-40B4-BE49-F238E27FC236}">
                    <a16:creationId xmlns:a16="http://schemas.microsoft.com/office/drawing/2014/main" id="{6C5BBA31-7FC0-4045-BFC9-E5D485271990}"/>
                  </a:ext>
                </a:extLst>
              </p:cNvPr>
              <p:cNvSpPr/>
              <p:nvPr/>
            </p:nvSpPr>
            <p:spPr>
              <a:xfrm>
                <a:off x="7696492" y="1682495"/>
                <a:ext cx="32000" cy="32003"/>
              </a:xfrm>
              <a:custGeom>
                <a:avLst/>
                <a:gdLst>
                  <a:gd name="connsiteX0" fmla="*/ 31997 w 32000"/>
                  <a:gd name="connsiteY0" fmla="*/ 15717 h 32003"/>
                  <a:gd name="connsiteX1" fmla="*/ 16281 w 32000"/>
                  <a:gd name="connsiteY1" fmla="*/ 32001 h 32003"/>
                  <a:gd name="connsiteX2" fmla="*/ 3 w 32000"/>
                  <a:gd name="connsiteY2" fmla="*/ 16286 h 32003"/>
                  <a:gd name="connsiteX3" fmla="*/ 15709 w 32000"/>
                  <a:gd name="connsiteY3" fmla="*/ 1 h 32003"/>
                  <a:gd name="connsiteX4" fmla="*/ 15805 w 32000"/>
                  <a:gd name="connsiteY4" fmla="*/ 0 h 32003"/>
                  <a:gd name="connsiteX5" fmla="*/ 31997 w 32000"/>
                  <a:gd name="connsiteY5" fmla="*/ 15717 h 3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00" h="32003">
                    <a:moveTo>
                      <a:pt x="31997" y="15717"/>
                    </a:moveTo>
                    <a:cubicBezTo>
                      <a:pt x="32159" y="24553"/>
                      <a:pt x="25120" y="31843"/>
                      <a:pt x="16281" y="32001"/>
                    </a:cubicBezTo>
                    <a:cubicBezTo>
                      <a:pt x="7442" y="32158"/>
                      <a:pt x="155" y="25122"/>
                      <a:pt x="3" y="16286"/>
                    </a:cubicBezTo>
                    <a:cubicBezTo>
                      <a:pt x="-159" y="7450"/>
                      <a:pt x="6880" y="158"/>
                      <a:pt x="15709" y="1"/>
                    </a:cubicBezTo>
                    <a:cubicBezTo>
                      <a:pt x="15747" y="1"/>
                      <a:pt x="15776" y="0"/>
                      <a:pt x="15805" y="0"/>
                    </a:cubicBezTo>
                    <a:cubicBezTo>
                      <a:pt x="24587" y="-54"/>
                      <a:pt x="31788" y="6938"/>
                      <a:pt x="31997" y="157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50">
                <a:extLst>
                  <a:ext uri="{FF2B5EF4-FFF2-40B4-BE49-F238E27FC236}">
                    <a16:creationId xmlns:a16="http://schemas.microsoft.com/office/drawing/2014/main" id="{1CD86D7F-7FAC-46AC-B947-CB92B58AA7C8}"/>
                  </a:ext>
                </a:extLst>
              </p:cNvPr>
              <p:cNvSpPr/>
              <p:nvPr/>
            </p:nvSpPr>
            <p:spPr>
              <a:xfrm>
                <a:off x="7234066" y="1983009"/>
                <a:ext cx="943193" cy="785678"/>
              </a:xfrm>
              <a:custGeom>
                <a:avLst/>
                <a:gdLst>
                  <a:gd name="connsiteX0" fmla="*/ 793127 w 943193"/>
                  <a:gd name="connsiteY0" fmla="*/ 579882 h 785678"/>
                  <a:gd name="connsiteX1" fmla="*/ 890473 w 943193"/>
                  <a:gd name="connsiteY1" fmla="*/ 335661 h 785678"/>
                  <a:gd name="connsiteX2" fmla="*/ 835609 w 943193"/>
                  <a:gd name="connsiteY2" fmla="*/ 0 h 785678"/>
                  <a:gd name="connsiteX3" fmla="*/ 722642 w 943193"/>
                  <a:gd name="connsiteY3" fmla="*/ 191929 h 785678"/>
                  <a:gd name="connsiteX4" fmla="*/ 622249 w 943193"/>
                  <a:gd name="connsiteY4" fmla="*/ 463296 h 785678"/>
                  <a:gd name="connsiteX5" fmla="*/ 311639 w 943193"/>
                  <a:gd name="connsiteY5" fmla="*/ 585311 h 785678"/>
                  <a:gd name="connsiteX6" fmla="*/ 217341 w 943193"/>
                  <a:gd name="connsiteY6" fmla="*/ 582263 h 785678"/>
                  <a:gd name="connsiteX7" fmla="*/ 209816 w 943193"/>
                  <a:gd name="connsiteY7" fmla="*/ 624650 h 785678"/>
                  <a:gd name="connsiteX8" fmla="*/ 181241 w 943193"/>
                  <a:gd name="connsiteY8" fmla="*/ 633031 h 785678"/>
                  <a:gd name="connsiteX9" fmla="*/ 131521 w 943193"/>
                  <a:gd name="connsiteY9" fmla="*/ 645128 h 785678"/>
                  <a:gd name="connsiteX10" fmla="*/ 26746 w 943193"/>
                  <a:gd name="connsiteY10" fmla="*/ 640651 h 785678"/>
                  <a:gd name="connsiteX11" fmla="*/ 1219 w 943193"/>
                  <a:gd name="connsiteY11" fmla="*/ 649129 h 785678"/>
                  <a:gd name="connsiteX12" fmla="*/ 2933 w 943193"/>
                  <a:gd name="connsiteY12" fmla="*/ 665988 h 785678"/>
                  <a:gd name="connsiteX13" fmla="*/ 19221 w 943193"/>
                  <a:gd name="connsiteY13" fmla="*/ 683990 h 785678"/>
                  <a:gd name="connsiteX14" fmla="*/ 39033 w 943193"/>
                  <a:gd name="connsiteY14" fmla="*/ 696849 h 785678"/>
                  <a:gd name="connsiteX15" fmla="*/ 45034 w 943193"/>
                  <a:gd name="connsiteY15" fmla="*/ 711898 h 785678"/>
                  <a:gd name="connsiteX16" fmla="*/ 61036 w 943193"/>
                  <a:gd name="connsiteY16" fmla="*/ 745236 h 785678"/>
                  <a:gd name="connsiteX17" fmla="*/ 95612 w 943193"/>
                  <a:gd name="connsiteY17" fmla="*/ 761238 h 785678"/>
                  <a:gd name="connsiteX18" fmla="*/ 115709 w 943193"/>
                  <a:gd name="connsiteY18" fmla="*/ 776288 h 785678"/>
                  <a:gd name="connsiteX19" fmla="*/ 139998 w 943193"/>
                  <a:gd name="connsiteY19" fmla="*/ 782860 h 785678"/>
                  <a:gd name="connsiteX20" fmla="*/ 264871 w 943193"/>
                  <a:gd name="connsiteY20" fmla="*/ 781336 h 785678"/>
                  <a:gd name="connsiteX21" fmla="*/ 381362 w 943193"/>
                  <a:gd name="connsiteY21" fmla="*/ 735044 h 785678"/>
                  <a:gd name="connsiteX22" fmla="*/ 701497 w 943193"/>
                  <a:gd name="connsiteY22" fmla="*/ 649319 h 785678"/>
                  <a:gd name="connsiteX23" fmla="*/ 793127 w 943193"/>
                  <a:gd name="connsiteY23" fmla="*/ 579882 h 78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3193" h="785678">
                    <a:moveTo>
                      <a:pt x="793127" y="579882"/>
                    </a:moveTo>
                    <a:cubicBezTo>
                      <a:pt x="821702" y="524637"/>
                      <a:pt x="843991" y="467392"/>
                      <a:pt x="890473" y="335661"/>
                    </a:cubicBezTo>
                    <a:cubicBezTo>
                      <a:pt x="950099" y="166402"/>
                      <a:pt x="989438" y="36767"/>
                      <a:pt x="835609" y="0"/>
                    </a:cubicBezTo>
                    <a:cubicBezTo>
                      <a:pt x="802938" y="28575"/>
                      <a:pt x="748646" y="116396"/>
                      <a:pt x="722642" y="191929"/>
                    </a:cubicBezTo>
                    <a:cubicBezTo>
                      <a:pt x="696639" y="267462"/>
                      <a:pt x="622249" y="463296"/>
                      <a:pt x="622249" y="463296"/>
                    </a:cubicBezTo>
                    <a:cubicBezTo>
                      <a:pt x="622249" y="463296"/>
                      <a:pt x="359835" y="585311"/>
                      <a:pt x="311639" y="585311"/>
                    </a:cubicBezTo>
                    <a:cubicBezTo>
                      <a:pt x="277825" y="585311"/>
                      <a:pt x="217341" y="582263"/>
                      <a:pt x="217341" y="582263"/>
                    </a:cubicBezTo>
                    <a:cubicBezTo>
                      <a:pt x="217341" y="582263"/>
                      <a:pt x="209816" y="624554"/>
                      <a:pt x="209816" y="624650"/>
                    </a:cubicBezTo>
                    <a:cubicBezTo>
                      <a:pt x="200491" y="628088"/>
                      <a:pt x="190947" y="630888"/>
                      <a:pt x="181241" y="633031"/>
                    </a:cubicBezTo>
                    <a:cubicBezTo>
                      <a:pt x="165287" y="639289"/>
                      <a:pt x="148561" y="643357"/>
                      <a:pt x="131521" y="645128"/>
                    </a:cubicBezTo>
                    <a:cubicBezTo>
                      <a:pt x="96564" y="648462"/>
                      <a:pt x="61512" y="643414"/>
                      <a:pt x="26746" y="640651"/>
                    </a:cubicBezTo>
                    <a:cubicBezTo>
                      <a:pt x="17221" y="639889"/>
                      <a:pt x="5410" y="640651"/>
                      <a:pt x="1219" y="649129"/>
                    </a:cubicBezTo>
                    <a:cubicBezTo>
                      <a:pt x="-876" y="654710"/>
                      <a:pt x="-248" y="660949"/>
                      <a:pt x="2933" y="665988"/>
                    </a:cubicBezTo>
                    <a:cubicBezTo>
                      <a:pt x="6600" y="673379"/>
                      <a:pt x="12230" y="679609"/>
                      <a:pt x="19221" y="683990"/>
                    </a:cubicBezTo>
                    <a:cubicBezTo>
                      <a:pt x="26555" y="687038"/>
                      <a:pt x="33271" y="691391"/>
                      <a:pt x="39033" y="696849"/>
                    </a:cubicBezTo>
                    <a:cubicBezTo>
                      <a:pt x="42053" y="701392"/>
                      <a:pt x="44100" y="706517"/>
                      <a:pt x="45034" y="711898"/>
                    </a:cubicBezTo>
                    <a:cubicBezTo>
                      <a:pt x="46663" y="724433"/>
                      <a:pt x="52273" y="736121"/>
                      <a:pt x="61036" y="745236"/>
                    </a:cubicBezTo>
                    <a:cubicBezTo>
                      <a:pt x="70561" y="753427"/>
                      <a:pt x="84753" y="754761"/>
                      <a:pt x="95612" y="761238"/>
                    </a:cubicBezTo>
                    <a:cubicBezTo>
                      <a:pt x="102755" y="765620"/>
                      <a:pt x="108375" y="772192"/>
                      <a:pt x="115709" y="776288"/>
                    </a:cubicBezTo>
                    <a:cubicBezTo>
                      <a:pt x="123291" y="780050"/>
                      <a:pt x="131549" y="782288"/>
                      <a:pt x="139998" y="782860"/>
                    </a:cubicBezTo>
                    <a:cubicBezTo>
                      <a:pt x="181546" y="787070"/>
                      <a:pt x="223437" y="786565"/>
                      <a:pt x="264871" y="781336"/>
                    </a:cubicBezTo>
                    <a:cubicBezTo>
                      <a:pt x="302971" y="774192"/>
                      <a:pt x="343357" y="752094"/>
                      <a:pt x="381362" y="735044"/>
                    </a:cubicBezTo>
                    <a:cubicBezTo>
                      <a:pt x="419366" y="717995"/>
                      <a:pt x="666350" y="659797"/>
                      <a:pt x="701497" y="649319"/>
                    </a:cubicBezTo>
                    <a:cubicBezTo>
                      <a:pt x="770839" y="628079"/>
                      <a:pt x="782745" y="600075"/>
                      <a:pt x="793127" y="579882"/>
                    </a:cubicBezTo>
                    <a:close/>
                  </a:path>
                </a:pathLst>
              </a:custGeom>
              <a:solidFill>
                <a:srgbClr val="FFA8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51">
                <a:extLst>
                  <a:ext uri="{FF2B5EF4-FFF2-40B4-BE49-F238E27FC236}">
                    <a16:creationId xmlns:a16="http://schemas.microsoft.com/office/drawing/2014/main" id="{F7B07E35-1A12-4625-8355-B67743551CA4}"/>
                  </a:ext>
                </a:extLst>
              </p:cNvPr>
              <p:cNvSpPr/>
              <p:nvPr/>
            </p:nvSpPr>
            <p:spPr>
              <a:xfrm>
                <a:off x="7890033" y="1976818"/>
                <a:ext cx="295847" cy="457485"/>
              </a:xfrm>
              <a:custGeom>
                <a:avLst/>
                <a:gdLst>
                  <a:gd name="connsiteX0" fmla="*/ 177641 w 295847"/>
                  <a:gd name="connsiteY0" fmla="*/ 0 h 457485"/>
                  <a:gd name="connsiteX1" fmla="*/ 281940 w 295847"/>
                  <a:gd name="connsiteY1" fmla="*/ 72676 h 457485"/>
                  <a:gd name="connsiteX2" fmla="*/ 281940 w 295847"/>
                  <a:gd name="connsiteY2" fmla="*/ 220885 h 457485"/>
                  <a:gd name="connsiteX3" fmla="*/ 201549 w 295847"/>
                  <a:gd name="connsiteY3" fmla="*/ 453485 h 457485"/>
                  <a:gd name="connsiteX4" fmla="*/ 0 w 295847"/>
                  <a:gd name="connsiteY4" fmla="*/ 364236 h 457485"/>
                  <a:gd name="connsiteX5" fmla="*/ 82487 w 295847"/>
                  <a:gd name="connsiteY5" fmla="*/ 126111 h 457485"/>
                  <a:gd name="connsiteX6" fmla="*/ 177641 w 295847"/>
                  <a:gd name="connsiteY6" fmla="*/ 0 h 45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847" h="457485">
                    <a:moveTo>
                      <a:pt x="177641" y="0"/>
                    </a:moveTo>
                    <a:cubicBezTo>
                      <a:pt x="213170" y="10668"/>
                      <a:pt x="260604" y="25146"/>
                      <a:pt x="281940" y="72676"/>
                    </a:cubicBezTo>
                    <a:cubicBezTo>
                      <a:pt x="303276" y="120206"/>
                      <a:pt x="297466" y="158401"/>
                      <a:pt x="281940" y="220885"/>
                    </a:cubicBezTo>
                    <a:cubicBezTo>
                      <a:pt x="267367" y="278892"/>
                      <a:pt x="201549" y="453485"/>
                      <a:pt x="201549" y="453485"/>
                    </a:cubicBezTo>
                    <a:cubicBezTo>
                      <a:pt x="201549" y="453485"/>
                      <a:pt x="80391" y="486251"/>
                      <a:pt x="0" y="364236"/>
                    </a:cubicBezTo>
                    <a:cubicBezTo>
                      <a:pt x="0" y="364236"/>
                      <a:pt x="46101" y="218980"/>
                      <a:pt x="82487" y="126111"/>
                    </a:cubicBezTo>
                    <a:cubicBezTo>
                      <a:pt x="119444" y="31147"/>
                      <a:pt x="177641" y="0"/>
                      <a:pt x="17764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2" name="Group 201">
            <a:extLst>
              <a:ext uri="{FF2B5EF4-FFF2-40B4-BE49-F238E27FC236}">
                <a16:creationId xmlns:a16="http://schemas.microsoft.com/office/drawing/2014/main" id="{716B20B6-DAE6-4C8D-A25C-9A6C0F04CF4A}"/>
              </a:ext>
            </a:extLst>
          </p:cNvPr>
          <p:cNvGrpSpPr/>
          <p:nvPr/>
        </p:nvGrpSpPr>
        <p:grpSpPr>
          <a:xfrm>
            <a:off x="1295107" y="4607489"/>
            <a:ext cx="473267" cy="881027"/>
            <a:chOff x="784029" y="2871520"/>
            <a:chExt cx="473267" cy="881027"/>
          </a:xfrm>
        </p:grpSpPr>
        <p:grpSp>
          <p:nvGrpSpPr>
            <p:cNvPr id="163" name="Group 197">
              <a:extLst>
                <a:ext uri="{FF2B5EF4-FFF2-40B4-BE49-F238E27FC236}">
                  <a16:creationId xmlns:a16="http://schemas.microsoft.com/office/drawing/2014/main" id="{527B58B5-F397-4CFE-A192-C6EF0C2A18FE}"/>
                </a:ext>
              </a:extLst>
            </p:cNvPr>
            <p:cNvGrpSpPr/>
            <p:nvPr/>
          </p:nvGrpSpPr>
          <p:grpSpPr>
            <a:xfrm>
              <a:off x="784029" y="2871520"/>
              <a:ext cx="473267" cy="473267"/>
              <a:chOff x="741896" y="3000616"/>
              <a:chExt cx="473267" cy="473267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EC0AAABC-00DA-4ACC-9D2C-10230278293A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: Rounded Corners 199">
                <a:extLst>
                  <a:ext uri="{FF2B5EF4-FFF2-40B4-BE49-F238E27FC236}">
                    <a16:creationId xmlns:a16="http://schemas.microsoft.com/office/drawing/2014/main" id="{1456C963-997D-4E3C-8E31-C8FD0E2D857C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4" name="Isosceles Triangle 1626">
              <a:extLst>
                <a:ext uri="{FF2B5EF4-FFF2-40B4-BE49-F238E27FC236}">
                  <a16:creationId xmlns:a16="http://schemas.microsoft.com/office/drawing/2014/main" id="{8DD1A777-DCB5-4E8D-8239-8679DCD5E415}"/>
                </a:ext>
              </a:extLst>
            </p:cNvPr>
            <p:cNvSpPr/>
            <p:nvPr/>
          </p:nvSpPr>
          <p:spPr>
            <a:xfrm flipH="1" flipV="1">
              <a:off x="929918" y="3329474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202">
            <a:extLst>
              <a:ext uri="{FF2B5EF4-FFF2-40B4-BE49-F238E27FC236}">
                <a16:creationId xmlns:a16="http://schemas.microsoft.com/office/drawing/2014/main" id="{08F9F582-0C27-40CF-AC51-17E618D5B3BB}"/>
              </a:ext>
            </a:extLst>
          </p:cNvPr>
          <p:cNvGrpSpPr/>
          <p:nvPr/>
        </p:nvGrpSpPr>
        <p:grpSpPr>
          <a:xfrm>
            <a:off x="3003373" y="4742843"/>
            <a:ext cx="473267" cy="881027"/>
            <a:chOff x="784029" y="2871520"/>
            <a:chExt cx="473267" cy="881027"/>
          </a:xfrm>
        </p:grpSpPr>
        <p:grpSp>
          <p:nvGrpSpPr>
            <p:cNvPr id="168" name="Group 203">
              <a:extLst>
                <a:ext uri="{FF2B5EF4-FFF2-40B4-BE49-F238E27FC236}">
                  <a16:creationId xmlns:a16="http://schemas.microsoft.com/office/drawing/2014/main" id="{AD5D0D72-810B-4C18-B0DD-A3E9B9CE31E9}"/>
                </a:ext>
              </a:extLst>
            </p:cNvPr>
            <p:cNvGrpSpPr/>
            <p:nvPr/>
          </p:nvGrpSpPr>
          <p:grpSpPr>
            <a:xfrm>
              <a:off x="784029" y="2871520"/>
              <a:ext cx="473267" cy="473267"/>
              <a:chOff x="741896" y="3000616"/>
              <a:chExt cx="473267" cy="473267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B48E382-DECC-4F49-89BE-2BF9FF1167E2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206">
                <a:extLst>
                  <a:ext uri="{FF2B5EF4-FFF2-40B4-BE49-F238E27FC236}">
                    <a16:creationId xmlns:a16="http://schemas.microsoft.com/office/drawing/2014/main" id="{7CD64FD5-5976-4020-A7A5-3B9426BD4950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9" name="Isosceles Triangle 1626">
              <a:extLst>
                <a:ext uri="{FF2B5EF4-FFF2-40B4-BE49-F238E27FC236}">
                  <a16:creationId xmlns:a16="http://schemas.microsoft.com/office/drawing/2014/main" id="{BE81CAF3-9FD4-4773-933A-0A3FACA3B79A}"/>
                </a:ext>
              </a:extLst>
            </p:cNvPr>
            <p:cNvSpPr/>
            <p:nvPr/>
          </p:nvSpPr>
          <p:spPr>
            <a:xfrm flipH="1" flipV="1">
              <a:off x="929918" y="3329474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207">
            <a:extLst>
              <a:ext uri="{FF2B5EF4-FFF2-40B4-BE49-F238E27FC236}">
                <a16:creationId xmlns:a16="http://schemas.microsoft.com/office/drawing/2014/main" id="{4D095E2B-5E99-4729-A2D3-718B54F5204D}"/>
              </a:ext>
            </a:extLst>
          </p:cNvPr>
          <p:cNvGrpSpPr/>
          <p:nvPr/>
        </p:nvGrpSpPr>
        <p:grpSpPr>
          <a:xfrm>
            <a:off x="7960481" y="4251372"/>
            <a:ext cx="473267" cy="881027"/>
            <a:chOff x="784029" y="2871520"/>
            <a:chExt cx="473267" cy="881027"/>
          </a:xfrm>
        </p:grpSpPr>
        <p:grpSp>
          <p:nvGrpSpPr>
            <p:cNvPr id="173" name="Group 208">
              <a:extLst>
                <a:ext uri="{FF2B5EF4-FFF2-40B4-BE49-F238E27FC236}">
                  <a16:creationId xmlns:a16="http://schemas.microsoft.com/office/drawing/2014/main" id="{49646127-EB53-46E2-A134-288DF52CD616}"/>
                </a:ext>
              </a:extLst>
            </p:cNvPr>
            <p:cNvGrpSpPr/>
            <p:nvPr/>
          </p:nvGrpSpPr>
          <p:grpSpPr>
            <a:xfrm>
              <a:off x="784029" y="2871520"/>
              <a:ext cx="473267" cy="473267"/>
              <a:chOff x="741896" y="3000616"/>
              <a:chExt cx="473267" cy="473267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41EB138-F788-45FA-B7D2-F8589FDB5317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211">
                <a:extLst>
                  <a:ext uri="{FF2B5EF4-FFF2-40B4-BE49-F238E27FC236}">
                    <a16:creationId xmlns:a16="http://schemas.microsoft.com/office/drawing/2014/main" id="{568D35B7-7A79-489A-B637-C72307EF1A1A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4" name="Isosceles Triangle 1626">
              <a:extLst>
                <a:ext uri="{FF2B5EF4-FFF2-40B4-BE49-F238E27FC236}">
                  <a16:creationId xmlns:a16="http://schemas.microsoft.com/office/drawing/2014/main" id="{A975E540-A1B2-4E67-A4ED-023ED568F04A}"/>
                </a:ext>
              </a:extLst>
            </p:cNvPr>
            <p:cNvSpPr/>
            <p:nvPr/>
          </p:nvSpPr>
          <p:spPr>
            <a:xfrm flipH="1" flipV="1">
              <a:off x="929918" y="3329474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216">
            <a:extLst>
              <a:ext uri="{FF2B5EF4-FFF2-40B4-BE49-F238E27FC236}">
                <a16:creationId xmlns:a16="http://schemas.microsoft.com/office/drawing/2014/main" id="{5DC0535A-69C4-4E40-B30C-69B24395EA03}"/>
              </a:ext>
            </a:extLst>
          </p:cNvPr>
          <p:cNvGrpSpPr/>
          <p:nvPr/>
        </p:nvGrpSpPr>
        <p:grpSpPr>
          <a:xfrm>
            <a:off x="4464104" y="4251372"/>
            <a:ext cx="473267" cy="881027"/>
            <a:chOff x="784029" y="2871520"/>
            <a:chExt cx="473267" cy="881027"/>
          </a:xfrm>
        </p:grpSpPr>
        <p:grpSp>
          <p:nvGrpSpPr>
            <p:cNvPr id="178" name="Group 217">
              <a:extLst>
                <a:ext uri="{FF2B5EF4-FFF2-40B4-BE49-F238E27FC236}">
                  <a16:creationId xmlns:a16="http://schemas.microsoft.com/office/drawing/2014/main" id="{7040017E-55D2-41E4-8709-C2FEA4473DB5}"/>
                </a:ext>
              </a:extLst>
            </p:cNvPr>
            <p:cNvGrpSpPr/>
            <p:nvPr/>
          </p:nvGrpSpPr>
          <p:grpSpPr>
            <a:xfrm>
              <a:off x="784029" y="2871520"/>
              <a:ext cx="473267" cy="473267"/>
              <a:chOff x="741896" y="3000616"/>
              <a:chExt cx="473267" cy="473267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DE7C55BA-A978-4D69-BD79-4B1120D1444E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220">
                <a:extLst>
                  <a:ext uri="{FF2B5EF4-FFF2-40B4-BE49-F238E27FC236}">
                    <a16:creationId xmlns:a16="http://schemas.microsoft.com/office/drawing/2014/main" id="{41BC610D-8B16-4F29-A2AE-2BE9427E89BE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9" name="Isosceles Triangle 1626">
              <a:extLst>
                <a:ext uri="{FF2B5EF4-FFF2-40B4-BE49-F238E27FC236}">
                  <a16:creationId xmlns:a16="http://schemas.microsoft.com/office/drawing/2014/main" id="{C5842F05-2888-4343-B153-E0AF80FB8B41}"/>
                </a:ext>
              </a:extLst>
            </p:cNvPr>
            <p:cNvSpPr/>
            <p:nvPr/>
          </p:nvSpPr>
          <p:spPr>
            <a:xfrm flipH="1" flipV="1">
              <a:off x="929918" y="3329474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lide Number Placeholder 5">
            <a:extLst>
              <a:ext uri="{FF2B5EF4-FFF2-40B4-BE49-F238E27FC236}">
                <a16:creationId xmlns:a16="http://schemas.microsoft.com/office/drawing/2014/main" id="{2703AF96-4EB8-4F0F-993C-CD1AEC979C14}"/>
              </a:ext>
            </a:extLst>
          </p:cNvPr>
          <p:cNvSpPr txBox="1">
            <a:spLocks/>
          </p:cNvSpPr>
          <p:nvPr/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02241-42FF-48DF-A66B-4C3124D1D10E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83" name="Group 207">
            <a:extLst>
              <a:ext uri="{FF2B5EF4-FFF2-40B4-BE49-F238E27FC236}">
                <a16:creationId xmlns:a16="http://schemas.microsoft.com/office/drawing/2014/main" id="{964C75A3-7C05-4E54-A2A3-0984360B3CF8}"/>
              </a:ext>
            </a:extLst>
          </p:cNvPr>
          <p:cNvGrpSpPr/>
          <p:nvPr/>
        </p:nvGrpSpPr>
        <p:grpSpPr>
          <a:xfrm>
            <a:off x="6172370" y="4258498"/>
            <a:ext cx="473267" cy="881027"/>
            <a:chOff x="784029" y="2871520"/>
            <a:chExt cx="473267" cy="881027"/>
          </a:xfrm>
        </p:grpSpPr>
        <p:grpSp>
          <p:nvGrpSpPr>
            <p:cNvPr id="184" name="Group 208">
              <a:extLst>
                <a:ext uri="{FF2B5EF4-FFF2-40B4-BE49-F238E27FC236}">
                  <a16:creationId xmlns:a16="http://schemas.microsoft.com/office/drawing/2014/main" id="{63C3449F-F02E-45C2-95AB-59086F07A58D}"/>
                </a:ext>
              </a:extLst>
            </p:cNvPr>
            <p:cNvGrpSpPr/>
            <p:nvPr/>
          </p:nvGrpSpPr>
          <p:grpSpPr>
            <a:xfrm>
              <a:off x="784029" y="2871520"/>
              <a:ext cx="473267" cy="473267"/>
              <a:chOff x="741896" y="3000616"/>
              <a:chExt cx="473267" cy="473267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C002B15E-C822-4BFD-B648-A3E34C8C5C08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211">
                <a:extLst>
                  <a:ext uri="{FF2B5EF4-FFF2-40B4-BE49-F238E27FC236}">
                    <a16:creationId xmlns:a16="http://schemas.microsoft.com/office/drawing/2014/main" id="{4800132A-14A2-483B-8C1E-4A68FA004713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5" name="Isosceles Triangle 1626">
              <a:extLst>
                <a:ext uri="{FF2B5EF4-FFF2-40B4-BE49-F238E27FC236}">
                  <a16:creationId xmlns:a16="http://schemas.microsoft.com/office/drawing/2014/main" id="{546A26FC-D003-4302-8CC1-BEE1025A6315}"/>
                </a:ext>
              </a:extLst>
            </p:cNvPr>
            <p:cNvSpPr/>
            <p:nvPr/>
          </p:nvSpPr>
          <p:spPr>
            <a:xfrm flipH="1" flipV="1">
              <a:off x="929918" y="3329474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17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MODÜLLER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48" y="2431881"/>
            <a:ext cx="8978630" cy="3555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Zorunlu veya seçmeli olarak: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İş Becerileri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Teknolojilerine Giriş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Sözcük İşleme ve Belge Üretme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Elektronik Tablo İşleme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Sunum ve Diğer Yazılım Araçları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Elektronik Tablo İşleme Uygulamaları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3250E60E-A7B5-4964-9752-2B5B0AEC46B3}"/>
              </a:ext>
            </a:extLst>
          </p:cNvPr>
          <p:cNvSpPr txBox="1">
            <a:spLocks/>
          </p:cNvSpPr>
          <p:nvPr/>
        </p:nvSpPr>
        <p:spPr>
          <a:xfrm>
            <a:off x="6366973" y="2490215"/>
            <a:ext cx="5461861" cy="3555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Lojistik Temelleri</a:t>
            </a:r>
          </a:p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Taşımacılıkta Planlama ve Operasyonlar</a:t>
            </a:r>
          </a:p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Depolama ve Stok Yönetimi</a:t>
            </a:r>
          </a:p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Tehlikeli Madde Lojistiği</a:t>
            </a:r>
          </a:p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Lojistik Mevzuatı</a:t>
            </a:r>
          </a:p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Tedarik Zinciri Yönetimi</a:t>
            </a:r>
          </a:p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Kargo Operasyonları</a:t>
            </a:r>
          </a:p>
        </p:txBody>
      </p:sp>
    </p:spTree>
    <p:extLst>
      <p:ext uri="{BB962C8B-B14F-4D97-AF65-F5344CB8AC3E}">
        <p14:creationId xmlns:p14="http://schemas.microsoft.com/office/powerpoint/2010/main" val="243205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36" y="1449652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ÖĞRENME YAKLAŞIMI</a:t>
            </a:r>
          </a:p>
        </p:txBody>
      </p:sp>
      <p:grpSp>
        <p:nvGrpSpPr>
          <p:cNvPr id="38" name="Grup 37">
            <a:extLst>
              <a:ext uri="{FF2B5EF4-FFF2-40B4-BE49-F238E27FC236}">
                <a16:creationId xmlns:a16="http://schemas.microsoft.com/office/drawing/2014/main" id="{40E80272-020F-405E-B726-B08037C138D5}"/>
              </a:ext>
            </a:extLst>
          </p:cNvPr>
          <p:cNvGrpSpPr/>
          <p:nvPr/>
        </p:nvGrpSpPr>
        <p:grpSpPr>
          <a:xfrm>
            <a:off x="1716000" y="2454578"/>
            <a:ext cx="1253380" cy="1840474"/>
            <a:chOff x="8193155" y="3855989"/>
            <a:chExt cx="1253380" cy="1840474"/>
          </a:xfrm>
        </p:grpSpPr>
        <p:sp>
          <p:nvSpPr>
            <p:cNvPr id="6" name="Rectangle: Rounded Corners 189">
              <a:extLst>
                <a:ext uri="{FF2B5EF4-FFF2-40B4-BE49-F238E27FC236}">
                  <a16:creationId xmlns:a16="http://schemas.microsoft.com/office/drawing/2014/main" id="{0BE46067-03BA-4BAD-85DF-B03159B8D77D}"/>
                </a:ext>
              </a:extLst>
            </p:cNvPr>
            <p:cNvSpPr/>
            <p:nvPr/>
          </p:nvSpPr>
          <p:spPr>
            <a:xfrm flipH="1">
              <a:off x="8273229" y="3855989"/>
              <a:ext cx="1173306" cy="11672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635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1" name="Graphic 1532">
              <a:extLst>
                <a:ext uri="{FF2B5EF4-FFF2-40B4-BE49-F238E27FC236}">
                  <a16:creationId xmlns:a16="http://schemas.microsoft.com/office/drawing/2014/main" id="{3B77C6A4-C634-4161-AE90-A5165F110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44944"/>
            <a:stretch/>
          </p:blipFill>
          <p:spPr>
            <a:xfrm>
              <a:off x="8193155" y="3941300"/>
              <a:ext cx="1062827" cy="1081244"/>
            </a:xfrm>
            <a:prstGeom prst="rect">
              <a:avLst/>
            </a:prstGeom>
          </p:spPr>
        </p:pic>
        <p:grpSp>
          <p:nvGrpSpPr>
            <p:cNvPr id="20" name="Group 1563">
              <a:extLst>
                <a:ext uri="{FF2B5EF4-FFF2-40B4-BE49-F238E27FC236}">
                  <a16:creationId xmlns:a16="http://schemas.microsoft.com/office/drawing/2014/main" id="{542DA928-7752-4829-9549-77B5337A7ABF}"/>
                </a:ext>
              </a:extLst>
            </p:cNvPr>
            <p:cNvGrpSpPr/>
            <p:nvPr/>
          </p:nvGrpSpPr>
          <p:grpSpPr>
            <a:xfrm>
              <a:off x="8623249" y="4815436"/>
              <a:ext cx="473267" cy="473267"/>
              <a:chOff x="741896" y="3000616"/>
              <a:chExt cx="473267" cy="47326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539789B-0EC2-41F7-86A8-9F73D2974B86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1562">
                <a:extLst>
                  <a:ext uri="{FF2B5EF4-FFF2-40B4-BE49-F238E27FC236}">
                    <a16:creationId xmlns:a16="http://schemas.microsoft.com/office/drawing/2014/main" id="{F07A7161-D8C1-4AF5-8678-960C8513CE95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Isosceles Triangle 1626">
              <a:extLst>
                <a:ext uri="{FF2B5EF4-FFF2-40B4-BE49-F238E27FC236}">
                  <a16:creationId xmlns:a16="http://schemas.microsoft.com/office/drawing/2014/main" id="{C0748060-329A-469D-B849-D357A791014B}"/>
                </a:ext>
              </a:extLst>
            </p:cNvPr>
            <p:cNvSpPr/>
            <p:nvPr/>
          </p:nvSpPr>
          <p:spPr>
            <a:xfrm flipH="1" flipV="1">
              <a:off x="8769138" y="5273390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up 36">
            <a:extLst>
              <a:ext uri="{FF2B5EF4-FFF2-40B4-BE49-F238E27FC236}">
                <a16:creationId xmlns:a16="http://schemas.microsoft.com/office/drawing/2014/main" id="{BB0794C4-9F18-41F4-B469-E5F650A90163}"/>
              </a:ext>
            </a:extLst>
          </p:cNvPr>
          <p:cNvGrpSpPr/>
          <p:nvPr/>
        </p:nvGrpSpPr>
        <p:grpSpPr>
          <a:xfrm>
            <a:off x="5314351" y="2431881"/>
            <a:ext cx="1295588" cy="1840474"/>
            <a:chOff x="9908213" y="3855989"/>
            <a:chExt cx="1295588" cy="1840474"/>
          </a:xfrm>
        </p:grpSpPr>
        <p:sp>
          <p:nvSpPr>
            <p:cNvPr id="17" name="Rectangle: Rounded Corners 1548">
              <a:extLst>
                <a:ext uri="{FF2B5EF4-FFF2-40B4-BE49-F238E27FC236}">
                  <a16:creationId xmlns:a16="http://schemas.microsoft.com/office/drawing/2014/main" id="{76830FCC-99CB-4204-BBC0-67C16954CD10}"/>
                </a:ext>
              </a:extLst>
            </p:cNvPr>
            <p:cNvSpPr/>
            <p:nvPr/>
          </p:nvSpPr>
          <p:spPr>
            <a:xfrm flipH="1">
              <a:off x="9930188" y="3855989"/>
              <a:ext cx="1173306" cy="11672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635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8" name="Graphic 1544">
              <a:extLst>
                <a:ext uri="{FF2B5EF4-FFF2-40B4-BE49-F238E27FC236}">
                  <a16:creationId xmlns:a16="http://schemas.microsoft.com/office/drawing/2014/main" id="{287BF6A8-7608-4597-8F77-FAE017A0B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47107"/>
            <a:stretch/>
          </p:blipFill>
          <p:spPr>
            <a:xfrm>
              <a:off x="9908213" y="3927833"/>
              <a:ext cx="1295588" cy="1085008"/>
            </a:xfrm>
            <a:prstGeom prst="rect">
              <a:avLst/>
            </a:prstGeom>
          </p:spPr>
        </p:pic>
        <p:grpSp>
          <p:nvGrpSpPr>
            <p:cNvPr id="19" name="Group 1564">
              <a:extLst>
                <a:ext uri="{FF2B5EF4-FFF2-40B4-BE49-F238E27FC236}">
                  <a16:creationId xmlns:a16="http://schemas.microsoft.com/office/drawing/2014/main" id="{CC5126B6-C7F1-4ADC-8952-8615808EFE94}"/>
                </a:ext>
              </a:extLst>
            </p:cNvPr>
            <p:cNvGrpSpPr/>
            <p:nvPr/>
          </p:nvGrpSpPr>
          <p:grpSpPr>
            <a:xfrm>
              <a:off x="10306956" y="4815436"/>
              <a:ext cx="473267" cy="473267"/>
              <a:chOff x="741896" y="3000616"/>
              <a:chExt cx="473267" cy="47326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951C2A3-7C11-41E5-800C-A7A561F423EE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1566">
                <a:extLst>
                  <a:ext uri="{FF2B5EF4-FFF2-40B4-BE49-F238E27FC236}">
                    <a16:creationId xmlns:a16="http://schemas.microsoft.com/office/drawing/2014/main" id="{1A894B98-4C8D-429B-B8AA-90264BB5227F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Isosceles Triangle 1626">
              <a:extLst>
                <a:ext uri="{FF2B5EF4-FFF2-40B4-BE49-F238E27FC236}">
                  <a16:creationId xmlns:a16="http://schemas.microsoft.com/office/drawing/2014/main" id="{BD1D2912-167E-4AF1-AF10-622FBA55F127}"/>
                </a:ext>
              </a:extLst>
            </p:cNvPr>
            <p:cNvSpPr/>
            <p:nvPr/>
          </p:nvSpPr>
          <p:spPr>
            <a:xfrm flipH="1" flipV="1">
              <a:off x="10452845" y="5273390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up 40">
            <a:extLst>
              <a:ext uri="{FF2B5EF4-FFF2-40B4-BE49-F238E27FC236}">
                <a16:creationId xmlns:a16="http://schemas.microsoft.com/office/drawing/2014/main" id="{AF609CAD-36E9-4997-97C5-640C1CC6AD30}"/>
              </a:ext>
            </a:extLst>
          </p:cNvPr>
          <p:cNvGrpSpPr/>
          <p:nvPr/>
        </p:nvGrpSpPr>
        <p:grpSpPr>
          <a:xfrm>
            <a:off x="9113815" y="2431881"/>
            <a:ext cx="1335258" cy="1840474"/>
            <a:chOff x="7127748" y="1912074"/>
            <a:chExt cx="1335258" cy="1840474"/>
          </a:xfrm>
        </p:grpSpPr>
        <p:sp>
          <p:nvSpPr>
            <p:cNvPr id="7" name="Rectangle: Rounded Corners 1549">
              <a:extLst>
                <a:ext uri="{FF2B5EF4-FFF2-40B4-BE49-F238E27FC236}">
                  <a16:creationId xmlns:a16="http://schemas.microsoft.com/office/drawing/2014/main" id="{556E0EB8-81EC-4F32-8D5F-59CE70C1A0B4}"/>
                </a:ext>
              </a:extLst>
            </p:cNvPr>
            <p:cNvSpPr/>
            <p:nvPr/>
          </p:nvSpPr>
          <p:spPr>
            <a:xfrm flipH="1">
              <a:off x="7180098" y="1912074"/>
              <a:ext cx="1173306" cy="11672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635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Graphic 1536">
              <a:extLst>
                <a:ext uri="{FF2B5EF4-FFF2-40B4-BE49-F238E27FC236}">
                  <a16:creationId xmlns:a16="http://schemas.microsoft.com/office/drawing/2014/main" id="{1BF5274E-D7DD-4574-B1B5-722ED7F0A4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-1" b="44081"/>
            <a:stretch/>
          </p:blipFill>
          <p:spPr>
            <a:xfrm>
              <a:off x="7127748" y="2036583"/>
              <a:ext cx="1335258" cy="1032343"/>
            </a:xfrm>
            <a:prstGeom prst="rect">
              <a:avLst/>
            </a:prstGeom>
          </p:spPr>
        </p:pic>
        <p:grpSp>
          <p:nvGrpSpPr>
            <p:cNvPr id="14" name="Group 1622">
              <a:extLst>
                <a:ext uri="{FF2B5EF4-FFF2-40B4-BE49-F238E27FC236}">
                  <a16:creationId xmlns:a16="http://schemas.microsoft.com/office/drawing/2014/main" id="{14ED238A-629B-4844-B9F2-118443049F27}"/>
                </a:ext>
              </a:extLst>
            </p:cNvPr>
            <p:cNvGrpSpPr/>
            <p:nvPr/>
          </p:nvGrpSpPr>
          <p:grpSpPr>
            <a:xfrm>
              <a:off x="7530118" y="2871521"/>
              <a:ext cx="473267" cy="473267"/>
              <a:chOff x="5856965" y="3000616"/>
              <a:chExt cx="473267" cy="47326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EFB7576-4C5C-492D-ABFE-BACF99227C33}"/>
                  </a:ext>
                </a:extLst>
              </p:cNvPr>
              <p:cNvSpPr/>
              <p:nvPr/>
            </p:nvSpPr>
            <p:spPr>
              <a:xfrm>
                <a:off x="5856965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1572">
                <a:extLst>
                  <a:ext uri="{FF2B5EF4-FFF2-40B4-BE49-F238E27FC236}">
                    <a16:creationId xmlns:a16="http://schemas.microsoft.com/office/drawing/2014/main" id="{6639F365-84A6-4931-8D0F-30B29BE337A4}"/>
                  </a:ext>
                </a:extLst>
              </p:cNvPr>
              <p:cNvSpPr/>
              <p:nvPr/>
            </p:nvSpPr>
            <p:spPr>
              <a:xfrm flipH="1">
                <a:off x="5955550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Isosceles Triangle 1626">
              <a:extLst>
                <a:ext uri="{FF2B5EF4-FFF2-40B4-BE49-F238E27FC236}">
                  <a16:creationId xmlns:a16="http://schemas.microsoft.com/office/drawing/2014/main" id="{34FCE113-D7AC-4B43-B31B-BD4C71A13518}"/>
                </a:ext>
              </a:extLst>
            </p:cNvPr>
            <p:cNvSpPr/>
            <p:nvPr/>
          </p:nvSpPr>
          <p:spPr>
            <a:xfrm flipH="1" flipV="1">
              <a:off x="7676007" y="3329475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: Top Corners Rounded 101">
            <a:extLst>
              <a:ext uri="{FF2B5EF4-FFF2-40B4-BE49-F238E27FC236}">
                <a16:creationId xmlns:a16="http://schemas.microsoft.com/office/drawing/2014/main" id="{3404902D-0F5D-4931-8803-FEA25124D31A}"/>
              </a:ext>
            </a:extLst>
          </p:cNvPr>
          <p:cNvSpPr/>
          <p:nvPr/>
        </p:nvSpPr>
        <p:spPr>
          <a:xfrm rot="5400000">
            <a:off x="1979308" y="3495263"/>
            <a:ext cx="988326" cy="2672348"/>
          </a:xfrm>
          <a:prstGeom prst="round2SameRect">
            <a:avLst>
              <a:gd name="adj1" fmla="val 57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524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9F8CDA9C-1AFD-4E6C-8C2C-75691B3A9E4A}"/>
              </a:ext>
            </a:extLst>
          </p:cNvPr>
          <p:cNvSpPr txBox="1"/>
          <p:nvPr/>
        </p:nvSpPr>
        <p:spPr>
          <a:xfrm>
            <a:off x="1240963" y="4519126"/>
            <a:ext cx="24908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Yaparak Öğrenme </a:t>
            </a:r>
          </a:p>
          <a:p>
            <a:pPr algn="ctr"/>
            <a:r>
              <a:rPr lang="tr-T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(Proje Odaklı Öğrenme</a:t>
            </a:r>
            <a:r>
              <a:rPr lang="tr-T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4" name="Rectangle: Top Corners Rounded 101">
            <a:extLst>
              <a:ext uri="{FF2B5EF4-FFF2-40B4-BE49-F238E27FC236}">
                <a16:creationId xmlns:a16="http://schemas.microsoft.com/office/drawing/2014/main" id="{1EDCBABF-1660-4DA7-AA6B-586808409361}"/>
              </a:ext>
            </a:extLst>
          </p:cNvPr>
          <p:cNvSpPr/>
          <p:nvPr/>
        </p:nvSpPr>
        <p:spPr>
          <a:xfrm rot="5400000">
            <a:off x="5516943" y="3501747"/>
            <a:ext cx="988326" cy="2672348"/>
          </a:xfrm>
          <a:prstGeom prst="round2SameRect">
            <a:avLst>
              <a:gd name="adj1" fmla="val 57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524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FBFB2EA0-52FB-40D8-BB3E-1D3472F7AEA3}"/>
              </a:ext>
            </a:extLst>
          </p:cNvPr>
          <p:cNvSpPr txBox="1"/>
          <p:nvPr/>
        </p:nvSpPr>
        <p:spPr>
          <a:xfrm>
            <a:off x="4752754" y="4499367"/>
            <a:ext cx="24908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Araç Odaklı </a:t>
            </a:r>
          </a:p>
          <a:p>
            <a:pPr algn="ctr"/>
            <a:r>
              <a:rPr lang="tr-T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(Yazılım Araçları)</a:t>
            </a:r>
          </a:p>
        </p:txBody>
      </p:sp>
      <p:sp>
        <p:nvSpPr>
          <p:cNvPr id="46" name="Rectangle: Top Corners Rounded 101">
            <a:extLst>
              <a:ext uri="{FF2B5EF4-FFF2-40B4-BE49-F238E27FC236}">
                <a16:creationId xmlns:a16="http://schemas.microsoft.com/office/drawing/2014/main" id="{BDC5C1B2-32F3-4138-B97C-8097B64665A4}"/>
              </a:ext>
            </a:extLst>
          </p:cNvPr>
          <p:cNvSpPr/>
          <p:nvPr/>
        </p:nvSpPr>
        <p:spPr>
          <a:xfrm rot="5400000">
            <a:off x="9132400" y="3488777"/>
            <a:ext cx="988326" cy="2672348"/>
          </a:xfrm>
          <a:prstGeom prst="round2SameRect">
            <a:avLst>
              <a:gd name="adj1" fmla="val 57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524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0B42A72A-A40D-423E-8F5B-1B45038A85B1}"/>
              </a:ext>
            </a:extLst>
          </p:cNvPr>
          <p:cNvSpPr txBox="1"/>
          <p:nvPr/>
        </p:nvSpPr>
        <p:spPr>
          <a:xfrm>
            <a:off x="8909621" y="4596254"/>
            <a:ext cx="24908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Teknik Geziler</a:t>
            </a:r>
            <a:endParaRPr lang="tr-TR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1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EĞİTİM PROGRAMI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124478AC-39E9-4D38-ADBF-49F4BF5AA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85353"/>
              </p:ext>
            </p:extLst>
          </p:nvPr>
        </p:nvGraphicFramePr>
        <p:xfrm>
          <a:off x="690665" y="2577830"/>
          <a:ext cx="8881352" cy="2091445"/>
        </p:xfrm>
        <a:graphic>
          <a:graphicData uri="http://schemas.openxmlformats.org/drawingml/2006/table">
            <a:tbl>
              <a:tblPr firstRow="1" bandRow="1"/>
              <a:tblGrid>
                <a:gridCol w="1827757">
                  <a:extLst>
                    <a:ext uri="{9D8B030D-6E8A-4147-A177-3AD203B41FA5}">
                      <a16:colId xmlns:a16="http://schemas.microsoft.com/office/drawing/2014/main" val="2320003811"/>
                    </a:ext>
                  </a:extLst>
                </a:gridCol>
                <a:gridCol w="1209923">
                  <a:extLst>
                    <a:ext uri="{9D8B030D-6E8A-4147-A177-3AD203B41FA5}">
                      <a16:colId xmlns:a16="http://schemas.microsoft.com/office/drawing/2014/main" val="58969889"/>
                    </a:ext>
                  </a:extLst>
                </a:gridCol>
                <a:gridCol w="2445588">
                  <a:extLst>
                    <a:ext uri="{9D8B030D-6E8A-4147-A177-3AD203B41FA5}">
                      <a16:colId xmlns:a16="http://schemas.microsoft.com/office/drawing/2014/main" val="4247632203"/>
                    </a:ext>
                  </a:extLst>
                </a:gridCol>
                <a:gridCol w="1827757">
                  <a:extLst>
                    <a:ext uri="{9D8B030D-6E8A-4147-A177-3AD203B41FA5}">
                      <a16:colId xmlns:a16="http://schemas.microsoft.com/office/drawing/2014/main" val="3157586492"/>
                    </a:ext>
                  </a:extLst>
                </a:gridCol>
                <a:gridCol w="1570327">
                  <a:extLst>
                    <a:ext uri="{9D8B030D-6E8A-4147-A177-3AD203B41FA5}">
                      <a16:colId xmlns:a16="http://schemas.microsoft.com/office/drawing/2014/main" val="342082055"/>
                    </a:ext>
                  </a:extLst>
                </a:gridCol>
              </a:tblGrid>
              <a:tr h="415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Devre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Süre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Tarih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Grup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Kişi Sayısı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093460"/>
                  </a:ext>
                </a:extLst>
              </a:tr>
              <a:tr h="4150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 hafta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Ocak-Şubat-Mart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57499"/>
                  </a:ext>
                </a:extLst>
              </a:tr>
              <a:tr h="41509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404316"/>
                  </a:ext>
                </a:extLst>
              </a:tr>
              <a:tr h="4150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 hafta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Şubat-Mart-Nisan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459229"/>
                  </a:ext>
                </a:extLst>
              </a:tr>
              <a:tr h="4310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127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74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11239EED-B50B-4413-8725-594F136223B9}"/>
              </a:ext>
            </a:extLst>
          </p:cNvPr>
          <p:cNvSpPr txBox="1"/>
          <p:nvPr/>
        </p:nvSpPr>
        <p:spPr>
          <a:xfrm>
            <a:off x="3677055" y="0"/>
            <a:ext cx="8514945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SERTİFİKA  </a:t>
            </a:r>
          </a:p>
        </p:txBody>
      </p:sp>
      <p:sp>
        <p:nvSpPr>
          <p:cNvPr id="4" name="Metin Yer Tutucusu 2">
            <a:extLst>
              <a:ext uri="{FF2B5EF4-FFF2-40B4-BE49-F238E27FC236}">
                <a16:creationId xmlns:a16="http://schemas.microsoft.com/office/drawing/2014/main" id="{2266D613-8F06-4707-9622-72B5E657A14E}"/>
              </a:ext>
            </a:extLst>
          </p:cNvPr>
          <p:cNvSpPr txBox="1">
            <a:spLocks/>
          </p:cNvSpPr>
          <p:nvPr/>
        </p:nvSpPr>
        <p:spPr>
          <a:xfrm>
            <a:off x="565048" y="2402664"/>
            <a:ext cx="2722900" cy="577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Beykoz Üniversitesi</a:t>
            </a:r>
          </a:p>
          <a:p>
            <a:pPr marL="0" indent="0">
              <a:buNone/>
            </a:pPr>
            <a:r>
              <a:rPr lang="tr-TR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onaylı sertifika</a:t>
            </a:r>
          </a:p>
          <a:p>
            <a:endParaRPr lang="tr-TR" b="1" dirty="0"/>
          </a:p>
          <a:p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71BC555-BF73-4E80-9484-545AB38F4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82" y="670444"/>
            <a:ext cx="8281481" cy="58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8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DESTEKLER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431881"/>
            <a:ext cx="10553667" cy="35551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Cep Harçlığı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 Bulma Desteği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Taşınma Yardımı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Genel Sağlık Sigortası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 Kazası  ve İş Hastalıkları Sigortası</a:t>
            </a:r>
          </a:p>
        </p:txBody>
      </p:sp>
    </p:spTree>
    <p:extLst>
      <p:ext uri="{BB962C8B-B14F-4D97-AF65-F5344CB8AC3E}">
        <p14:creationId xmlns:p14="http://schemas.microsoft.com/office/powerpoint/2010/main" val="79251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E503BF-C760-4A16-8900-49C70BD7F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C0D07DB-A1B3-4CEA-B49B-B64C5A97D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E6DB6C-E5C0-4A97-B99F-85EBD3163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568B14F-24F3-4CC2-A655-9478AE6E99D3}"/>
              </a:ext>
            </a:extLst>
          </p:cNvPr>
          <p:cNvSpPr txBox="1"/>
          <p:nvPr/>
        </p:nvSpPr>
        <p:spPr>
          <a:xfrm>
            <a:off x="607282" y="2703293"/>
            <a:ext cx="69404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tr-T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NEET BULMA KONUSUNDA DESTEKLERİNİZİ BEKLİYORUZ </a:t>
            </a:r>
          </a:p>
          <a:p>
            <a:pPr algn="ctr"/>
            <a:endParaRPr lang="tr-TR" sz="32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411C7E6-54D9-4E1E-B3BE-CA81D21E3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4" y="2228614"/>
            <a:ext cx="2467157" cy="548173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5C10EDA-6500-4FA6-8A87-AF030CD56DF2}"/>
              </a:ext>
            </a:extLst>
          </p:cNvPr>
          <p:cNvSpPr txBox="1"/>
          <p:nvPr/>
        </p:nvSpPr>
        <p:spPr>
          <a:xfrm>
            <a:off x="704764" y="4225671"/>
            <a:ext cx="256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9933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46385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7" y="1441180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KİMLİK KARTI</a:t>
            </a:r>
            <a:endParaRPr lang="tr-TR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198418"/>
            <a:ext cx="10942774" cy="355514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Başlığı: </a:t>
            </a:r>
          </a:p>
          <a:p>
            <a:pPr marL="0" indent="0">
              <a:buNone/>
            </a:pPr>
            <a:r>
              <a:rPr lang="en-GB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EMPOWERING THE YOUNG FOR AN ECONOMY IN DIGITAL TRANSFORMATION: GAINING DIGITAL JOB SKILLS WITH A TOOL-BASED APPROACH (DIGI-TR)</a:t>
            </a:r>
            <a:endParaRPr lang="tr-TR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DİJİTAL DÖNÜŞÜMDEKİ EKONOMİDE GENÇLERİN İMKANLANDIRILMASI: ARAÇ ODAKLI YAKLAŞIM İLE DİJİTAL İŞ BECERİLERİNİN KAZANILMASI</a:t>
            </a:r>
          </a:p>
          <a:p>
            <a:pPr marL="0" indent="0">
              <a:buNone/>
            </a:pPr>
            <a:endParaRPr lang="tr-TR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No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TREESP1.2NEETPRO/P-03/43</a:t>
            </a:r>
            <a:endParaRPr lang="tr-TR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Sözleşme Makamı</a:t>
            </a:r>
            <a:r>
              <a:rPr lang="en-GB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ÇSGB AB VE HİBE RPOGRAMLARI DAİRESİ BAŞKANLIĞI</a:t>
            </a:r>
            <a:r>
              <a:rPr lang="en-GB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tr-TR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Program: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Labour </a:t>
            </a:r>
            <a:r>
              <a:rPr lang="fr-F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fr-F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Support Programme for Young People Not in </a:t>
            </a:r>
            <a:r>
              <a:rPr lang="fr-F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</a:t>
            </a:r>
            <a:r>
              <a:rPr lang="fr-F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Education or Training (</a:t>
            </a:r>
            <a:r>
              <a:rPr lang="fr-F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NEETs</a:t>
            </a:r>
            <a:r>
              <a:rPr lang="fr-F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(NEET PRO)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134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499548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ORTAKLARI</a:t>
            </a:r>
            <a:endParaRPr lang="tr-TR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256786"/>
            <a:ext cx="10942774" cy="3555147"/>
          </a:xfrm>
        </p:spPr>
        <p:txBody>
          <a:bodyPr>
            <a:normAutofit/>
          </a:bodyPr>
          <a:lstStyle/>
          <a:p>
            <a:r>
              <a:rPr lang="tr-T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Yürütücüsü </a:t>
            </a: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(Hibe Faydalanıcısı)</a:t>
            </a:r>
          </a:p>
          <a:p>
            <a:pPr marL="457200" lvl="1" indent="0">
              <a:buNone/>
            </a:pP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Beykoz Üniversitesi</a:t>
            </a:r>
          </a:p>
          <a:p>
            <a:pPr marL="0" indent="0">
              <a:buNone/>
            </a:pPr>
            <a:endParaRPr lang="tr-TR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Ortakları </a:t>
            </a: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2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Asosiye</a:t>
            </a: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Ortaklar)</a:t>
            </a:r>
          </a:p>
          <a:p>
            <a:pPr marL="457200" lvl="1" indent="0">
              <a:buNone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UTİKAD - Uluslararası Taşımacılık ve Lojistik Hizmet Üretenleri Derneği</a:t>
            </a:r>
          </a:p>
          <a:p>
            <a:pPr marL="457200" lvl="1" indent="0">
              <a:buNone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- Uluslararası Nakliyeciler Derneği</a:t>
            </a:r>
          </a:p>
          <a:p>
            <a:pPr marL="457200" lvl="1" indent="0">
              <a:buNone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Mars Lojistik</a:t>
            </a:r>
          </a:p>
          <a:p>
            <a:pPr marL="457200" lvl="1" indent="0">
              <a:buNone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BEDES Beykoz Eğitime Destek Derneği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260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499548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SÜRE VE BÜTÇE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256786"/>
            <a:ext cx="10942774" cy="3555147"/>
          </a:xfrm>
        </p:spPr>
        <p:txBody>
          <a:bodyPr>
            <a:noAutofit/>
          </a:bodyPr>
          <a:lstStyle/>
          <a:p>
            <a:r>
              <a:rPr lang="tr-T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Süresi : </a:t>
            </a: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yıl </a:t>
            </a:r>
          </a:p>
          <a:p>
            <a:r>
              <a:rPr lang="tr-T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Başlama ve Bitiş Tarihleri : </a:t>
            </a: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Eylül 2023 – 31 Ağustos 2024</a:t>
            </a:r>
            <a:endParaRPr lang="tr-TR" sz="2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Bütçesi (Avro)</a:t>
            </a:r>
          </a:p>
          <a:p>
            <a:pPr marL="457200" lvl="1" indent="0">
              <a:buNone/>
            </a:pP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Toplam: 312.273,36 Avro</a:t>
            </a:r>
          </a:p>
          <a:p>
            <a:pPr marL="457200" lvl="1" indent="0">
              <a:buNone/>
            </a:pP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Hibe: 280.206,36 Avro</a:t>
            </a:r>
          </a:p>
          <a:p>
            <a:pPr marL="457200" lvl="1" indent="0">
              <a:buNone/>
            </a:pP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Eş Finansman: 32.067 Avro</a:t>
            </a:r>
          </a:p>
          <a:p>
            <a:pPr marL="457200" lvl="1" indent="0">
              <a:buNone/>
            </a:pP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Eş Finansman Oranı: %10,27</a:t>
            </a:r>
          </a:p>
          <a:p>
            <a:endParaRPr lang="tr-TR" sz="2300" dirty="0"/>
          </a:p>
        </p:txBody>
      </p:sp>
    </p:spTree>
    <p:extLst>
      <p:ext uri="{BB962C8B-B14F-4D97-AF65-F5344CB8AC3E}">
        <p14:creationId xmlns:p14="http://schemas.microsoft.com/office/powerpoint/2010/main" val="44513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791379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AMAÇ, HEDEF KİTLE, YÖNTEM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548617"/>
            <a:ext cx="10942774" cy="3555147"/>
          </a:xfrm>
        </p:spPr>
        <p:txBody>
          <a:bodyPr>
            <a:noAutofit/>
          </a:bodyPr>
          <a:lstStyle/>
          <a:p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Projenin Amacı :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Genç işsizleri lojistik sektörüne yönelik olarak dijital iş becerileri ile donatmak suretiyle istihdam edilebilirliklerini arttırmak</a:t>
            </a:r>
          </a:p>
          <a:p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Hedef Kitle :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Beykoz ve Yakın Çevresindeki Genç İşsizler (Kadınlara Öncelik)</a:t>
            </a:r>
          </a:p>
          <a:p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Hedef Sektör :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Lojistik Sektörü</a:t>
            </a:r>
          </a:p>
          <a:p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Nasıl :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Dijital İş Becerileri</a:t>
            </a:r>
            <a:endParaRPr lang="tr-TR"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DE1C48A1-B89A-4737-80CF-D5A0A6F0419C}"/>
              </a:ext>
            </a:extLst>
          </p:cNvPr>
          <p:cNvGrpSpPr/>
          <p:nvPr/>
        </p:nvGrpSpPr>
        <p:grpSpPr>
          <a:xfrm>
            <a:off x="9597553" y="3641614"/>
            <a:ext cx="2416545" cy="2621470"/>
            <a:chOff x="742717" y="3592976"/>
            <a:chExt cx="2416545" cy="2621470"/>
          </a:xfrm>
        </p:grpSpPr>
        <p:sp>
          <p:nvSpPr>
            <p:cNvPr id="5" name="Rectangle: Top Corners Rounded 10">
              <a:extLst>
                <a:ext uri="{FF2B5EF4-FFF2-40B4-BE49-F238E27FC236}">
                  <a16:creationId xmlns:a16="http://schemas.microsoft.com/office/drawing/2014/main" id="{03117C13-BD81-41CA-95DF-B2894848866E}"/>
                </a:ext>
              </a:extLst>
            </p:cNvPr>
            <p:cNvSpPr/>
            <p:nvPr/>
          </p:nvSpPr>
          <p:spPr>
            <a:xfrm>
              <a:off x="1462757" y="3592976"/>
              <a:ext cx="1267449" cy="2474126"/>
            </a:xfrm>
            <a:prstGeom prst="round2SameRect">
              <a:avLst/>
            </a:prstGeom>
            <a:gradFill flip="none" rotWithShape="1">
              <a:gsLst>
                <a:gs pos="60000">
                  <a:srgbClr val="FEDA7C">
                    <a:alpha val="18000"/>
                  </a:srgbClr>
                </a:gs>
                <a:gs pos="100000">
                  <a:srgbClr val="FEDA7C"/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29220E5-35C1-420E-935A-AA4C41E55676}"/>
                </a:ext>
              </a:extLst>
            </p:cNvPr>
            <p:cNvSpPr/>
            <p:nvPr/>
          </p:nvSpPr>
          <p:spPr>
            <a:xfrm>
              <a:off x="742717" y="6067102"/>
              <a:ext cx="1043892" cy="1251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7" name="Graphic 123">
              <a:extLst>
                <a:ext uri="{FF2B5EF4-FFF2-40B4-BE49-F238E27FC236}">
                  <a16:creationId xmlns:a16="http://schemas.microsoft.com/office/drawing/2014/main" id="{4E88C67D-A8EF-41ED-A62F-DC49CF6E0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0819" r="32226"/>
            <a:stretch>
              <a:fillRect/>
            </a:stretch>
          </p:blipFill>
          <p:spPr>
            <a:xfrm>
              <a:off x="742717" y="3976072"/>
              <a:ext cx="1170592" cy="2238374"/>
            </a:xfrm>
            <a:custGeom>
              <a:avLst/>
              <a:gdLst>
                <a:gd name="connsiteX0" fmla="*/ 0 w 2963840"/>
                <a:gd name="connsiteY0" fmla="*/ 0 h 5667375"/>
                <a:gd name="connsiteX1" fmla="*/ 2963840 w 2963840"/>
                <a:gd name="connsiteY1" fmla="*/ 0 h 5667375"/>
                <a:gd name="connsiteX2" fmla="*/ 2963840 w 2963840"/>
                <a:gd name="connsiteY2" fmla="*/ 5667375 h 5667375"/>
                <a:gd name="connsiteX3" fmla="*/ 0 w 2963840"/>
                <a:gd name="connsiteY3" fmla="*/ 5667375 h 5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3840" h="5667375">
                  <a:moveTo>
                    <a:pt x="0" y="0"/>
                  </a:moveTo>
                  <a:lnTo>
                    <a:pt x="2963840" y="0"/>
                  </a:lnTo>
                  <a:lnTo>
                    <a:pt x="2963840" y="5667375"/>
                  </a:lnTo>
                  <a:lnTo>
                    <a:pt x="0" y="5667375"/>
                  </a:lnTo>
                  <a:close/>
                </a:path>
              </a:pathLst>
            </a:custGeom>
          </p:spPr>
        </p:pic>
        <p:pic>
          <p:nvPicPr>
            <p:cNvPr id="8" name="Graphic 51">
              <a:extLst>
                <a:ext uri="{FF2B5EF4-FFF2-40B4-BE49-F238E27FC236}">
                  <a16:creationId xmlns:a16="http://schemas.microsoft.com/office/drawing/2014/main" id="{7CAF8518-A261-4F70-BA59-F8CD60B52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48833"/>
            <a:stretch>
              <a:fillRect/>
            </a:stretch>
          </p:blipFill>
          <p:spPr>
            <a:xfrm>
              <a:off x="1793759" y="3969029"/>
              <a:ext cx="1365503" cy="1996212"/>
            </a:xfrm>
            <a:custGeom>
              <a:avLst/>
              <a:gdLst>
                <a:gd name="connsiteX0" fmla="*/ 0 w 3055794"/>
                <a:gd name="connsiteY0" fmla="*/ 0 h 4467225"/>
                <a:gd name="connsiteX1" fmla="*/ 3055794 w 3055794"/>
                <a:gd name="connsiteY1" fmla="*/ 0 h 4467225"/>
                <a:gd name="connsiteX2" fmla="*/ 3055794 w 3055794"/>
                <a:gd name="connsiteY2" fmla="*/ 4467225 h 4467225"/>
                <a:gd name="connsiteX3" fmla="*/ 0 w 3055794"/>
                <a:gd name="connsiteY3" fmla="*/ 4467225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5794" h="4467225">
                  <a:moveTo>
                    <a:pt x="0" y="0"/>
                  </a:moveTo>
                  <a:lnTo>
                    <a:pt x="3055794" y="0"/>
                  </a:lnTo>
                  <a:lnTo>
                    <a:pt x="3055794" y="4467225"/>
                  </a:lnTo>
                  <a:lnTo>
                    <a:pt x="0" y="4467225"/>
                  </a:lnTo>
                  <a:close/>
                </a:path>
              </a:pathLst>
            </a:custGeom>
          </p:spPr>
        </p:pic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16FAE81A-CA97-4174-8134-ACEB1A889ED0}"/>
                </a:ext>
              </a:extLst>
            </p:cNvPr>
            <p:cNvSpPr/>
            <p:nvPr/>
          </p:nvSpPr>
          <p:spPr>
            <a:xfrm>
              <a:off x="2730206" y="3623406"/>
              <a:ext cx="213980" cy="2443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21097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BEYKOZ DEMOGRAFİSİ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431881"/>
            <a:ext cx="10942774" cy="35551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İstanbul’un 39 ilçesi içinde 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nüfus olarak 33. sırada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 olarak 7. sırada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 metropolde, hem kırsalda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Genç nüfus oranı: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1/3 (Türkiye ortalamasında)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Üniversite mezunu oranı: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1/5 (İstanbul ortalamasının altında)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Sosyo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-ekonomik durum (gelir dağılımı):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1/3 üst grup, 1/3 orta grup, 1/3 alt grup (İstanbul ortalamasına göre düşük)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Nüfusun yarısı İstanbul doğumlu değil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Geleneksel yaşam</a:t>
            </a:r>
          </a:p>
        </p:txBody>
      </p:sp>
    </p:spTree>
    <p:extLst>
      <p:ext uri="{BB962C8B-B14F-4D97-AF65-F5344CB8AC3E}">
        <p14:creationId xmlns:p14="http://schemas.microsoft.com/office/powerpoint/2010/main" val="188017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NEDEN LOJİSTİK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431881"/>
            <a:ext cx="10553667" cy="35551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Büyüklük ve istihdam olarak 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ikinci sırada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(Turizm’den sonra)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Çalışan profili geniş bir spektrum oluşturuyor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Beykoz Üniversitesi’nin 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öncelikli tematik alanlarından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Beykoz Üniversitesi’nin 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lojistik sektöründe önemli sayıda mezunu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var ve lojistik sektörü ile yakın temasta </a:t>
            </a:r>
          </a:p>
        </p:txBody>
      </p:sp>
    </p:spTree>
    <p:extLst>
      <p:ext uri="{BB962C8B-B14F-4D97-AF65-F5344CB8AC3E}">
        <p14:creationId xmlns:p14="http://schemas.microsoft.com/office/powerpoint/2010/main" val="380552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NEDEN DİJİTAL İŞ BECERİLERİ?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431881"/>
            <a:ext cx="10553667" cy="3555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Endüstri 4.0 ve Dijital Dönüşüm</a:t>
            </a:r>
          </a:p>
          <a:p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Endüstri ve iş yaşamı dönüşüyor</a:t>
            </a:r>
          </a:p>
          <a:p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Meslekler dönüşüyor</a:t>
            </a:r>
          </a:p>
          <a:p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Mesleklerin gerektirdiği iş becerileri değişiyor</a:t>
            </a:r>
          </a:p>
        </p:txBody>
      </p:sp>
    </p:spTree>
    <p:extLst>
      <p:ext uri="{BB962C8B-B14F-4D97-AF65-F5344CB8AC3E}">
        <p14:creationId xmlns:p14="http://schemas.microsoft.com/office/powerpoint/2010/main" val="218425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SÜRDÜRÜLEBİLİR SOSYAL SORUMLULUK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7" y="2577796"/>
            <a:ext cx="8978630" cy="3555147"/>
          </a:xfrm>
        </p:spPr>
        <p:txBody>
          <a:bodyPr>
            <a:noAutofit/>
          </a:bodyPr>
          <a:lstStyle/>
          <a:p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</a:t>
            </a:r>
          </a:p>
          <a:p>
            <a:pPr marL="0" indent="0">
              <a:buNone/>
            </a:pPr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Beykoz Üniversitesi eğitim ve araştırma yanında sosyal sorumluluk alanına önem verir.</a:t>
            </a:r>
          </a:p>
          <a:p>
            <a:pPr marL="0" indent="0">
              <a:buNone/>
            </a:pPr>
            <a:endParaRPr lang="tr-TR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Sürdürülebilir Sosyal </a:t>
            </a:r>
            <a:r>
              <a:rPr lang="tr-TR" sz="2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orumluluk</a:t>
            </a:r>
          </a:p>
          <a:p>
            <a:pPr marL="0" indent="0">
              <a:buNone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Beykoz Üniversitesi sosyal sorumluluk alanına katkısını projeler yoluyla yaparak sürdürülebilirliği amaçlar.</a:t>
            </a:r>
          </a:p>
        </p:txBody>
      </p:sp>
    </p:spTree>
    <p:extLst>
      <p:ext uri="{BB962C8B-B14F-4D97-AF65-F5344CB8AC3E}">
        <p14:creationId xmlns:p14="http://schemas.microsoft.com/office/powerpoint/2010/main" val="824366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Bahnschrif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548</Words>
  <Application>Microsoft Office PowerPoint</Application>
  <PresentationFormat>Geniş ekran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Bahnschrift Light</vt:lpstr>
      <vt:lpstr>Calibri</vt:lpstr>
      <vt:lpstr>Montserrat</vt:lpstr>
      <vt:lpstr>Source Sans Pro</vt:lpstr>
      <vt:lpstr>Office Theme</vt:lpstr>
      <vt:lpstr>PowerPoint Sunusu</vt:lpstr>
      <vt:lpstr>PROJE KİMLİK KARTI</vt:lpstr>
      <vt:lpstr>PROJE ORTAKLARI</vt:lpstr>
      <vt:lpstr>SÜRE VE BÜTÇE</vt:lpstr>
      <vt:lpstr>AMAÇ, HEDEF KİTLE, YÖNTEM</vt:lpstr>
      <vt:lpstr>BEYKOZ DEMOGRAFİSİ</vt:lpstr>
      <vt:lpstr>NEDEN LOJİSTİK</vt:lpstr>
      <vt:lpstr>NEDEN DİJİTAL İŞ BECERİLERİ?</vt:lpstr>
      <vt:lpstr>SÜRDÜRÜLEBİLİR SOSYAL SORUMLULUK</vt:lpstr>
      <vt:lpstr>KADINLARA ÖNCELİK</vt:lpstr>
      <vt:lpstr>EĞİTİM İÇERİĞİ</vt:lpstr>
      <vt:lpstr>PROGRAM YAPISI</vt:lpstr>
      <vt:lpstr>MODÜLLER</vt:lpstr>
      <vt:lpstr>ÖĞRENME YAKLAŞIMI</vt:lpstr>
      <vt:lpstr>EĞİTİM PROGRAMI</vt:lpstr>
      <vt:lpstr>SERTİFİKA  </vt:lpstr>
      <vt:lpstr>DESTEKLER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24slides 23</dc:creator>
  <cp:lastModifiedBy>Selahattin Kuru</cp:lastModifiedBy>
  <cp:revision>62</cp:revision>
  <dcterms:created xsi:type="dcterms:W3CDTF">2022-06-27T06:09:04Z</dcterms:created>
  <dcterms:modified xsi:type="dcterms:W3CDTF">2023-12-07T05:22:48Z</dcterms:modified>
</cp:coreProperties>
</file>